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handoutMasterIdLst>
    <p:handoutMasterId r:id="rId18"/>
  </p:handoutMasterIdLst>
  <p:sldIdLst>
    <p:sldId id="257" r:id="rId5"/>
    <p:sldId id="267" r:id="rId6"/>
    <p:sldId id="260" r:id="rId7"/>
    <p:sldId id="266" r:id="rId8"/>
    <p:sldId id="276" r:id="rId9"/>
    <p:sldId id="277" r:id="rId10"/>
    <p:sldId id="263" r:id="rId11"/>
    <p:sldId id="271" r:id="rId12"/>
    <p:sldId id="272" r:id="rId13"/>
    <p:sldId id="273" r:id="rId14"/>
    <p:sldId id="275" r:id="rId15"/>
    <p:sldId id="274" r:id="rId16"/>
    <p:sldId id="278" r:id="rId17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3C2"/>
    <a:srgbClr val="63B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F0098F29-1EC3-484A-8200-A98B244406EA}" v="18" dt="2024-05-20T22:55:54.720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/>
    <p:restoredTop sz="94658"/>
  </p:normalViewPr>
  <p:slideViewPr>
    <p:cSldViewPr snapToGrid="0">
      <p:cViewPr varScale="1">
        <p:scale>
          <a:sx n="102" d="100"/>
          <a:sy n="102" d="100"/>
        </p:scale>
        <p:origin x="-1136" y="4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80" d="100"/>
        <a:sy n="80" d="100"/>
      </p:scale>
      <p:origin x="0" y="0"/>
    </p:cViewPr>
  </p:sorterViewPr>
  <p:notesViewPr>
    <p:cSldViewPr snapToGrid="0">
      <p:cViewPr varScale="1">
        <p:scale>
          <a:sx n="97" d="100"/>
          <a:sy n="97" d="100"/>
        </p:scale>
        <p:origin x="4328" y="20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handoutMaster" Target="handoutMasters/handout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8BE0007A-8CDC-C196-2CF9-F10B9557ACFA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EF872D75-AF55-E78E-A8C9-DC1490457938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F1717F-14A4-4441-BE25-B2390DDA1EBA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01AEC4F-BC6F-2269-46C8-11F4CA937814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E0AA1BE-3FFB-97C4-2F88-C466C0B405EE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1923F92-26D6-DD44-80C5-796B39A991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13496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1A92D-0EA7-24B6-0E64-366FB2788E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F9978E-B181-71F9-D944-13397C50C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AD4C8-AC75-A3A8-AEAA-CA72E0204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75D69-FD17-E0D6-88D8-2ECCA0FC1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D35E6-19A1-6B44-9F02-346F36E2A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4616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B03C-EB92-083D-D6C4-A547C8E59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942D0-6687-4A14-D25B-F06870C72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FB462-4D87-8414-F6BB-88437CDAF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5E94B-E983-9D0B-C51E-AD43E3ECF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6AD98-7FB3-20EB-6F3C-ABBD44515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272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490485-7A00-1F8A-0571-349EDD6FE8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614DD2-7BAD-52F3-D723-EB1108F36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15230-F92E-EB49-E09C-4DDBA997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8C124-4299-4A6D-E774-CC2D5DEC2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1009A-1DBB-0774-83B8-589EB8AB6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4646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5EB97-4CED-920C-8BEA-7BEF66C5E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A283C-0052-6C9C-1239-925F05075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A6C45-8DAF-EC75-80C4-E7983102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8A8A8-F698-3C2D-A79F-0F6A833AF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7115F-A812-2873-5B0D-41628F764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372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3870-F397-80A1-959D-1AE81E6A1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4BC43-D8B9-24F7-463E-499DE00FB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92EBD-F9E9-CA11-5B16-8ECC7EF69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BA62B-A5EF-BB13-8A24-E82C3973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CCB61-407E-F0FD-912B-3CDD144CB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9595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BCCC4-73B4-CD2B-05C4-C81D9158F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CECAA-C48F-A5C4-5BB6-E3E16B7F6A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EE6BF6-25C2-3B0B-D0D2-7B309AED88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821AC-B634-975E-46B7-3133D3281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A298B4-316C-9D1F-CD3D-B35BE654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FD9F10-199B-2678-C6E1-0F9BF9E95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0876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B1D80-5DEB-D3E9-86B7-54291A76E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071BD5-913E-3E28-7BC4-66A460A8E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71A937-DA01-6A54-15AA-2CBCF484B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2CB12B-E0DC-A770-B869-8FF3ACF98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F92CA3-6615-9393-7123-AABD3F402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4C098A-2B39-3D95-2305-B0EBD8B1D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CF113C-526C-E7CC-5722-7B555DFF6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0F6618-DA82-8F5D-35ED-2ADE049D0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02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C6A8-AB52-4526-9FCE-D190F1AF8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93561F-86C5-0A99-84CC-030C8D76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5490BD-9AA5-C3D6-5770-00224E3D5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E02235-053F-12E5-9E21-94BEA2B9F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61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CCB9FD-AB15-9F01-89D7-02905DD8C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E65B98-9E64-FE0F-84F2-C34603DC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A247F-4E13-09A5-DB99-B92699A97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61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4B040-1649-A57D-D8E3-66D233125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AA2AC-0063-6939-5D4C-B4ED5F4F9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4E1A4-E626-4B5D-B91F-B6A18B42D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1FB15-B0F3-131B-0F3F-D86C4012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12EB56-CDA5-2723-C641-42F17CF6C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76E161-D54D-7130-6583-F0414420D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2011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CE596-4CF4-5013-24F4-27F753710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D852E-38FB-C53E-D8A3-103B7BFE37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8D99F1-5375-E1A6-455B-D98438CF4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015BC-BD91-3BD1-62DA-961CBC33B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EEA4B-CE3E-A35B-E2AB-E67EFCB1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340F61-C3B0-8581-21F3-5F6598729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36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3578D-5690-504C-CA79-E9A67673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62E3A8-E066-7ADA-3CE6-66CC9F984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3EEE0-FB33-CC9F-9A3B-7B976F5E66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A49B33-9D6D-9A42-804D-FD86BE578181}" type="datetimeFigureOut">
              <a:rPr lang="en-US" smtClean="0"/>
              <a:t>9/18/24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001B-6CBA-9F24-BF12-B71549E2F3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C1592-37DF-C615-3DA4-16CCFDA3A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9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person smiling while holding a tablet&#10;&#10;Description automatically generated with medium confidence">
            <a:extLst>
              <a:ext uri="{FF2B5EF4-FFF2-40B4-BE49-F238E27FC236}">
                <a16:creationId xmlns:a16="http://schemas.microsoft.com/office/drawing/2014/main" id="{D9033331-683D-A1AD-41C3-D866704114CF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9062" r="28500"/>
          <a:stretch/>
        </p:blipFill>
        <p:spPr>
          <a:xfrm>
            <a:off x="-1" y="-17076"/>
            <a:ext cx="12192001" cy="687507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3895595" y="-17076"/>
            <a:ext cx="8296405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7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F680E0A2-88CA-E775-CBF8-6777D8B5F2ED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6820484F-40EE-36D7-4436-1696103590DA}"/>
              </a:ext>
            </a:extLst>
          </p:cNvPr>
          <p:cNvGrpSpPr/>
          <p:nvPr/>
        </p:nvGrpSpPr>
        <p:grpSpPr>
          <a:xfrm>
            <a:off x="6268892" y="731520"/>
            <a:ext cx="6176496" cy="4680184"/>
            <a:chOff x="6015504" y="450740"/>
            <a:chExt cx="6176496" cy="4680184"/>
          </a:xfrm>
        </p:grpSpPr>
        <p:grpSp>
          <p:nvGrpSpPr>
            <p:cNvPr id="4" name="Group 3">
              <a:extLst>
                <a:ext uri="{FF2B5EF4-FFF2-40B4-BE49-F238E27FC236}">
                  <a16:creationId xmlns:a16="http://schemas.microsoft.com/office/drawing/2014/main" id="{23D438B1-0CC2-AC46-39D0-FEB054A500C9}"/>
                </a:ext>
              </a:extLst>
            </p:cNvPr>
            <p:cNvGrpSpPr/>
            <p:nvPr/>
          </p:nvGrpSpPr>
          <p:grpSpPr>
            <a:xfrm>
              <a:off x="6015504" y="2684480"/>
              <a:ext cx="6176496" cy="2446444"/>
              <a:chOff x="6032663" y="2724814"/>
              <a:chExt cx="6176496" cy="2446444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D92606DB-4952-7AA1-C6CE-C60D6BD1B84D}"/>
                  </a:ext>
                </a:extLst>
              </p:cNvPr>
              <p:cNvSpPr txBox="1"/>
              <p:nvPr/>
            </p:nvSpPr>
            <p:spPr>
              <a:xfrm>
                <a:off x="6032664" y="2724814"/>
                <a:ext cx="6176495" cy="1661993"/>
              </a:xfrm>
              <a:prstGeom prst="rect">
                <a:avLst/>
              </a:prstGeom>
              <a:noFill/>
              <a:effectLst>
                <a:glow rad="1905000">
                  <a:schemeClr val="bg1"/>
                </a:glow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AVANZANDO EN EL ACCESO A LOS BIOSIMILARES</a:t>
                </a:r>
              </a:p>
            </p:txBody>
          </p:sp>
          <p:sp>
            <p:nvSpPr>
              <p:cNvPr id="7" name="TextBox 6">
                <a:extLst>
                  <a:ext uri="{FF2B5EF4-FFF2-40B4-BE49-F238E27FC236}">
                    <a16:creationId xmlns:a16="http://schemas.microsoft.com/office/drawing/2014/main" id="{B87B509C-1CAE-EABB-93EE-A666A67D9C88}"/>
                  </a:ext>
                </a:extLst>
              </p:cNvPr>
              <p:cNvSpPr txBox="1"/>
              <p:nvPr/>
            </p:nvSpPr>
            <p:spPr>
              <a:xfrm>
                <a:off x="6032663" y="4894259"/>
                <a:ext cx="5926561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2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SemanaMundialDeLosBiosimilares</a:t>
                </a:r>
                <a:endPara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8" name="Picture 7" descr="A green and blue logo&#10;&#10;Description automatically generated">
              <a:extLst>
                <a:ext uri="{FF2B5EF4-FFF2-40B4-BE49-F238E27FC236}">
                  <a16:creationId xmlns:a16="http://schemas.microsoft.com/office/drawing/2014/main" id="{C7B68F01-9CB5-9CD5-327C-BE1A08324491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900" y="450740"/>
              <a:ext cx="4489704" cy="2007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1538556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D760B9B4-314E-80CA-028E-3DE13B1F4F77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 l="4568" r="456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6096000" cy="6880860"/>
          </a:xfrm>
          <a:prstGeom prst="rect">
            <a:avLst/>
          </a:prstGeom>
          <a:gradFill flip="none" rotWithShape="1">
            <a:gsLst>
              <a:gs pos="75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90F7567C-0BB8-AFED-A1A0-7BE23F603F98}"/>
              </a:ext>
            </a:extLst>
          </p:cNvPr>
          <p:cNvGrpSpPr/>
          <p:nvPr/>
        </p:nvGrpSpPr>
        <p:grpSpPr>
          <a:xfrm>
            <a:off x="-182880" y="731520"/>
            <a:ext cx="6176496" cy="4680184"/>
            <a:chOff x="6015504" y="450740"/>
            <a:chExt cx="6176496" cy="4680184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318EA386-CDE5-1F22-93B1-169874DF86BA}"/>
                </a:ext>
              </a:extLst>
            </p:cNvPr>
            <p:cNvGrpSpPr/>
            <p:nvPr/>
          </p:nvGrpSpPr>
          <p:grpSpPr>
            <a:xfrm>
              <a:off x="6015504" y="2684480"/>
              <a:ext cx="6176496" cy="2446444"/>
              <a:chOff x="6032663" y="2724814"/>
              <a:chExt cx="6176496" cy="2446444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FD747E32-D822-DED0-7953-FB4E37038218}"/>
                  </a:ext>
                </a:extLst>
              </p:cNvPr>
              <p:cNvSpPr txBox="1"/>
              <p:nvPr/>
            </p:nvSpPr>
            <p:spPr>
              <a:xfrm>
                <a:off x="6032664" y="2724814"/>
                <a:ext cx="6176495" cy="1661993"/>
              </a:xfrm>
              <a:prstGeom prst="rect">
                <a:avLst/>
              </a:prstGeom>
              <a:noFill/>
              <a:effectLst>
                <a:glow rad="1905000">
                  <a:schemeClr val="bg1"/>
                </a:glow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AVANZANDO EN EL ACCESO A LOS BIOSIMILARES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E80975E8-FD9D-539A-C788-F99032B83728}"/>
                  </a:ext>
                </a:extLst>
              </p:cNvPr>
              <p:cNvSpPr txBox="1"/>
              <p:nvPr/>
            </p:nvSpPr>
            <p:spPr>
              <a:xfrm>
                <a:off x="6032663" y="4894259"/>
                <a:ext cx="5926561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2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SemanaMundialDeLosBiosimilares</a:t>
                </a:r>
                <a:endPara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12" name="Picture 11" descr="A green and blue logo&#10;&#10;Description automatically generated">
              <a:extLst>
                <a:ext uri="{FF2B5EF4-FFF2-40B4-BE49-F238E27FC236}">
                  <a16:creationId xmlns:a16="http://schemas.microsoft.com/office/drawing/2014/main" id="{B4B6B422-223E-D0F5-5027-0BDFAC165A8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900" y="450740"/>
              <a:ext cx="4489704" cy="2007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5796330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hugging a person&#10;&#10;Description automatically generated">
            <a:extLst>
              <a:ext uri="{FF2B5EF4-FFF2-40B4-BE49-F238E27FC236}">
                <a16:creationId xmlns:a16="http://schemas.microsoft.com/office/drawing/2014/main" id="{76B95582-C6B3-D9D7-C221-B18778EFFA8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19" r="7587"/>
          <a:stretch/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26306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2A516972-9B25-7F85-A266-52E7E727B365}"/>
              </a:ext>
            </a:extLst>
          </p:cNvPr>
          <p:cNvGrpSpPr/>
          <p:nvPr/>
        </p:nvGrpSpPr>
        <p:grpSpPr>
          <a:xfrm>
            <a:off x="6583680" y="731521"/>
            <a:ext cx="6176496" cy="4680183"/>
            <a:chOff x="6015504" y="450741"/>
            <a:chExt cx="6176496" cy="4680183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518B578F-8635-6BED-B418-DA44D31CF95A}"/>
                </a:ext>
              </a:extLst>
            </p:cNvPr>
            <p:cNvGrpSpPr/>
            <p:nvPr/>
          </p:nvGrpSpPr>
          <p:grpSpPr>
            <a:xfrm>
              <a:off x="6015504" y="2730646"/>
              <a:ext cx="6176496" cy="2400278"/>
              <a:chOff x="6032663" y="2770980"/>
              <a:chExt cx="6176496" cy="2400278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CCA18358-9D04-6F4B-9E00-7F281C035947}"/>
                  </a:ext>
                </a:extLst>
              </p:cNvPr>
              <p:cNvSpPr txBox="1"/>
              <p:nvPr/>
            </p:nvSpPr>
            <p:spPr>
              <a:xfrm>
                <a:off x="6032664" y="2770980"/>
                <a:ext cx="6176495" cy="1569660"/>
              </a:xfrm>
              <a:prstGeom prst="rect">
                <a:avLst/>
              </a:prstGeom>
              <a:noFill/>
              <a:effectLst>
                <a:glow rad="1905000">
                  <a:schemeClr val="bg1"/>
                </a:glow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2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AVANZANDO EN EL ACCESO A LOS BIOSIMILARES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63A7E227-8D09-8A40-9D0D-8C6C65768768}"/>
                  </a:ext>
                </a:extLst>
              </p:cNvPr>
              <p:cNvSpPr txBox="1"/>
              <p:nvPr/>
            </p:nvSpPr>
            <p:spPr>
              <a:xfrm>
                <a:off x="6032663" y="4894259"/>
                <a:ext cx="5926561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2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SemanaMundialDeLosBiosimilares</a:t>
                </a:r>
                <a:endPara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10" name="Picture 9" descr="A green and blue logo&#10;&#10;Description automatically generated">
              <a:extLst>
                <a:ext uri="{FF2B5EF4-FFF2-40B4-BE49-F238E27FC236}">
                  <a16:creationId xmlns:a16="http://schemas.microsoft.com/office/drawing/2014/main" id="{AE5CBBCD-D14A-A908-AF97-609FD1B28FD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900" y="450741"/>
              <a:ext cx="4297680" cy="1921619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74629288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group of people stretching&#10;&#10;Description automatically generated">
            <a:extLst>
              <a:ext uri="{FF2B5EF4-FFF2-40B4-BE49-F238E27FC236}">
                <a16:creationId xmlns:a16="http://schemas.microsoft.com/office/drawing/2014/main" id="{DAE869D3-462D-FF78-0DD7-36E481B1E11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1130" r="2320"/>
          <a:stretch/>
        </p:blipFill>
        <p:spPr>
          <a:xfrm>
            <a:off x="-1" y="0"/>
            <a:ext cx="12793845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0"/>
            <a:ext cx="6413327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0D4BE664-6BDF-262C-A74B-ADAA166801FE}"/>
              </a:ext>
            </a:extLst>
          </p:cNvPr>
          <p:cNvGrpSpPr/>
          <p:nvPr/>
        </p:nvGrpSpPr>
        <p:grpSpPr>
          <a:xfrm>
            <a:off x="-182880" y="731520"/>
            <a:ext cx="6176496" cy="4680184"/>
            <a:chOff x="6015504" y="450740"/>
            <a:chExt cx="6176496" cy="4680184"/>
          </a:xfrm>
        </p:grpSpPr>
        <p:grpSp>
          <p:nvGrpSpPr>
            <p:cNvPr id="16" name="Group 15">
              <a:extLst>
                <a:ext uri="{FF2B5EF4-FFF2-40B4-BE49-F238E27FC236}">
                  <a16:creationId xmlns:a16="http://schemas.microsoft.com/office/drawing/2014/main" id="{9E8501A4-0ECA-4911-52E7-E4F7514F2B0E}"/>
                </a:ext>
              </a:extLst>
            </p:cNvPr>
            <p:cNvGrpSpPr/>
            <p:nvPr/>
          </p:nvGrpSpPr>
          <p:grpSpPr>
            <a:xfrm>
              <a:off x="6015504" y="2684480"/>
              <a:ext cx="6176496" cy="2446444"/>
              <a:chOff x="6032663" y="2724814"/>
              <a:chExt cx="6176496" cy="2446444"/>
            </a:xfrm>
          </p:grpSpPr>
          <p:sp>
            <p:nvSpPr>
              <p:cNvPr id="18" name="TextBox 17">
                <a:extLst>
                  <a:ext uri="{FF2B5EF4-FFF2-40B4-BE49-F238E27FC236}">
                    <a16:creationId xmlns:a16="http://schemas.microsoft.com/office/drawing/2014/main" id="{412FB249-AADA-94D9-6207-E6E0F250550B}"/>
                  </a:ext>
                </a:extLst>
              </p:cNvPr>
              <p:cNvSpPr txBox="1"/>
              <p:nvPr/>
            </p:nvSpPr>
            <p:spPr>
              <a:xfrm>
                <a:off x="6032664" y="2724814"/>
                <a:ext cx="6176495" cy="1661993"/>
              </a:xfrm>
              <a:prstGeom prst="rect">
                <a:avLst/>
              </a:prstGeom>
              <a:noFill/>
              <a:effectLst>
                <a:glow rad="1905000">
                  <a:schemeClr val="bg1"/>
                </a:glow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AVANZANDO EN EL ACCESO A LOS BIOSIMILARES</a:t>
                </a:r>
              </a:p>
            </p:txBody>
          </p:sp>
          <p:sp>
            <p:nvSpPr>
              <p:cNvPr id="19" name="TextBox 18">
                <a:extLst>
                  <a:ext uri="{FF2B5EF4-FFF2-40B4-BE49-F238E27FC236}">
                    <a16:creationId xmlns:a16="http://schemas.microsoft.com/office/drawing/2014/main" id="{A2C12723-E627-E187-960F-0FD057F9C829}"/>
                  </a:ext>
                </a:extLst>
              </p:cNvPr>
              <p:cNvSpPr txBox="1"/>
              <p:nvPr/>
            </p:nvSpPr>
            <p:spPr>
              <a:xfrm>
                <a:off x="6032663" y="4894259"/>
                <a:ext cx="5926561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2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SemanaMundialDeLosBiosimilares</a:t>
                </a:r>
                <a:endPara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17" name="Picture 16" descr="A green and blue logo&#10;&#10;Description automatically generated">
              <a:extLst>
                <a:ext uri="{FF2B5EF4-FFF2-40B4-BE49-F238E27FC236}">
                  <a16:creationId xmlns:a16="http://schemas.microsoft.com/office/drawing/2014/main" id="{F68D6E90-27B6-F072-755A-8A39FD57779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900" y="450740"/>
              <a:ext cx="4489704" cy="2007480"/>
            </a:xfrm>
            <a:prstGeom prst="rect">
              <a:avLst/>
            </a:prstGeom>
            <a:effectLst>
              <a:glow rad="1468360">
                <a:schemeClr val="bg1">
                  <a:alpha val="45398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15946874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" name="Picture 11" descr="A group of people standing on a beach&#10;&#10;Description automatically generated">
            <a:extLst>
              <a:ext uri="{FF2B5EF4-FFF2-40B4-BE49-F238E27FC236}">
                <a16:creationId xmlns:a16="http://schemas.microsoft.com/office/drawing/2014/main" id="{99A714B0-5A11-CBD2-6345-C50A37923562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12387" r="8391"/>
          <a:stretch/>
        </p:blipFill>
        <p:spPr>
          <a:xfrm flipH="1">
            <a:off x="-2" y="0"/>
            <a:ext cx="12192001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7E3C6D4E-90D6-9DBE-86BF-A52DBBD1F306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C155671F-ADDB-561E-A9EF-7F56FAA5F9C1}"/>
              </a:ext>
            </a:extLst>
          </p:cNvPr>
          <p:cNvGrpSpPr/>
          <p:nvPr/>
        </p:nvGrpSpPr>
        <p:grpSpPr>
          <a:xfrm>
            <a:off x="6268892" y="731520"/>
            <a:ext cx="6176496" cy="4680184"/>
            <a:chOff x="6015504" y="450740"/>
            <a:chExt cx="6176496" cy="468018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6B8E4FFF-2F2D-DAB8-C23E-0417275D256E}"/>
                </a:ext>
              </a:extLst>
            </p:cNvPr>
            <p:cNvGrpSpPr/>
            <p:nvPr/>
          </p:nvGrpSpPr>
          <p:grpSpPr>
            <a:xfrm>
              <a:off x="6015504" y="2684480"/>
              <a:ext cx="6176496" cy="2446444"/>
              <a:chOff x="6032663" y="2724814"/>
              <a:chExt cx="6176496" cy="2446444"/>
            </a:xfrm>
          </p:grpSpPr>
          <p:sp>
            <p:nvSpPr>
              <p:cNvPr id="5" name="TextBox 4">
                <a:extLst>
                  <a:ext uri="{FF2B5EF4-FFF2-40B4-BE49-F238E27FC236}">
                    <a16:creationId xmlns:a16="http://schemas.microsoft.com/office/drawing/2014/main" id="{3CBB8C03-21BA-2D46-B699-F1D29230D1C6}"/>
                  </a:ext>
                </a:extLst>
              </p:cNvPr>
              <p:cNvSpPr txBox="1"/>
              <p:nvPr/>
            </p:nvSpPr>
            <p:spPr>
              <a:xfrm>
                <a:off x="6032664" y="2724814"/>
                <a:ext cx="6176495" cy="1661993"/>
              </a:xfrm>
              <a:prstGeom prst="rect">
                <a:avLst/>
              </a:prstGeom>
              <a:noFill/>
              <a:effectLst>
                <a:glow rad="1905000">
                  <a:schemeClr val="bg1"/>
                </a:glow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AVANZANDO EN EL ACCESO A LOS BIOSIMILARES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9594CC4D-5EA0-6E8E-BDD7-3039EF1013A4}"/>
                  </a:ext>
                </a:extLst>
              </p:cNvPr>
              <p:cNvSpPr txBox="1"/>
              <p:nvPr/>
            </p:nvSpPr>
            <p:spPr>
              <a:xfrm>
                <a:off x="6032663" y="4894259"/>
                <a:ext cx="5926561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2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SemanaMundialDeLosBiosimilares</a:t>
                </a:r>
                <a:endPara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4" name="Picture 3" descr="A green and blue logo&#10;&#10;Description automatically generated">
              <a:extLst>
                <a:ext uri="{FF2B5EF4-FFF2-40B4-BE49-F238E27FC236}">
                  <a16:creationId xmlns:a16="http://schemas.microsoft.com/office/drawing/2014/main" id="{BD647558-E205-D025-F520-551EDC37F43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900" y="450740"/>
              <a:ext cx="4489704" cy="2007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1903930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in a white coat waving&#10;&#10;Description automatically generated">
            <a:extLst>
              <a:ext uri="{FF2B5EF4-FFF2-40B4-BE49-F238E27FC236}">
                <a16:creationId xmlns:a16="http://schemas.microsoft.com/office/drawing/2014/main" id="{D13C4035-1D8B-1F21-8AC1-C9F45BFB85D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7939" y="-22860"/>
            <a:ext cx="7269684" cy="6880860"/>
          </a:xfrm>
          <a:prstGeom prst="rect">
            <a:avLst/>
          </a:prstGeom>
          <a:gradFill flip="none" rotWithShape="1">
            <a:gsLst>
              <a:gs pos="86000">
                <a:srgbClr val="FFFFFF">
                  <a:alpha val="44000"/>
                </a:srgbClr>
              </a:gs>
              <a:gs pos="1700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9C575E71-2843-B776-B67B-A3FB76388D8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DF48D6EC-33BC-0650-D07C-E99ACAD79EA6}"/>
              </a:ext>
            </a:extLst>
          </p:cNvPr>
          <p:cNvGrpSpPr/>
          <p:nvPr/>
        </p:nvGrpSpPr>
        <p:grpSpPr>
          <a:xfrm>
            <a:off x="-182880" y="731520"/>
            <a:ext cx="6176496" cy="4680184"/>
            <a:chOff x="6015504" y="450740"/>
            <a:chExt cx="6176496" cy="468018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1D0A6D01-E742-B228-7C96-7B2A55D7E477}"/>
                </a:ext>
              </a:extLst>
            </p:cNvPr>
            <p:cNvGrpSpPr/>
            <p:nvPr/>
          </p:nvGrpSpPr>
          <p:grpSpPr>
            <a:xfrm>
              <a:off x="6015504" y="2684480"/>
              <a:ext cx="6176496" cy="2446444"/>
              <a:chOff x="6032663" y="2724814"/>
              <a:chExt cx="6176496" cy="2446444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471A787B-1F3D-0BC4-B181-EFCC4458F7B0}"/>
                  </a:ext>
                </a:extLst>
              </p:cNvPr>
              <p:cNvSpPr txBox="1"/>
              <p:nvPr/>
            </p:nvSpPr>
            <p:spPr>
              <a:xfrm>
                <a:off x="6032664" y="2724814"/>
                <a:ext cx="6176495" cy="1661993"/>
              </a:xfrm>
              <a:prstGeom prst="rect">
                <a:avLst/>
              </a:prstGeom>
              <a:noFill/>
              <a:effectLst>
                <a:glow rad="1905000">
                  <a:schemeClr val="bg1"/>
                </a:glow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AVANZANDO EN EL ACCESO A LOS BIOSIMILARES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C5F05DD-C5D9-DBA6-7129-7E3AB53C78F8}"/>
                  </a:ext>
                </a:extLst>
              </p:cNvPr>
              <p:cNvSpPr txBox="1"/>
              <p:nvPr/>
            </p:nvSpPr>
            <p:spPr>
              <a:xfrm>
                <a:off x="6032663" y="4894259"/>
                <a:ext cx="5926561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2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SemanaMundialDeLosBiosimilares</a:t>
                </a:r>
                <a:endPara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9" name="Picture 8" descr="A green and blue logo&#10;&#10;Description automatically generated">
              <a:extLst>
                <a:ext uri="{FF2B5EF4-FFF2-40B4-BE49-F238E27FC236}">
                  <a16:creationId xmlns:a16="http://schemas.microsoft.com/office/drawing/2014/main" id="{542FD17C-7E7F-ECCD-891F-8D2FD8EEEDE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900" y="450740"/>
              <a:ext cx="4489704" cy="2007480"/>
            </a:xfrm>
            <a:prstGeom prst="rect">
              <a:avLst/>
            </a:prstGeom>
            <a:effectLst>
              <a:glow rad="1468360">
                <a:schemeClr val="bg1">
                  <a:alpha val="45398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15455088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doctor showing a tablet to a person&#10;&#10;Description automatically generated">
            <a:extLst>
              <a:ext uri="{FF2B5EF4-FFF2-40B4-BE49-F238E27FC236}">
                <a16:creationId xmlns:a16="http://schemas.microsoft.com/office/drawing/2014/main" id="{B1103243-73F9-B9BE-D486-FE4605AF149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2054" r="9368"/>
          <a:stretch/>
        </p:blipFill>
        <p:spPr>
          <a:xfrm>
            <a:off x="-1" y="0"/>
            <a:ext cx="12192001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3858016" y="-17076"/>
            <a:ext cx="8333984" cy="6875076"/>
          </a:xfrm>
          <a:prstGeom prst="rect">
            <a:avLst/>
          </a:prstGeom>
          <a:gradFill flip="none" rotWithShape="1">
            <a:gsLst>
              <a:gs pos="2000">
                <a:schemeClr val="bg1">
                  <a:alpha val="0"/>
                </a:schemeClr>
              </a:gs>
              <a:gs pos="6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9496FD4-AC7A-8192-5117-B620103D8FC7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10" name="Group 9">
            <a:extLst>
              <a:ext uri="{FF2B5EF4-FFF2-40B4-BE49-F238E27FC236}">
                <a16:creationId xmlns:a16="http://schemas.microsoft.com/office/drawing/2014/main" id="{F443AA64-D07E-7B49-47F3-05E4E167AED9}"/>
              </a:ext>
            </a:extLst>
          </p:cNvPr>
          <p:cNvGrpSpPr/>
          <p:nvPr/>
        </p:nvGrpSpPr>
        <p:grpSpPr>
          <a:xfrm>
            <a:off x="6268892" y="731520"/>
            <a:ext cx="6176496" cy="4680184"/>
            <a:chOff x="6015504" y="450740"/>
            <a:chExt cx="6176496" cy="4680184"/>
          </a:xfrm>
        </p:grpSpPr>
        <p:grpSp>
          <p:nvGrpSpPr>
            <p:cNvPr id="11" name="Group 10">
              <a:extLst>
                <a:ext uri="{FF2B5EF4-FFF2-40B4-BE49-F238E27FC236}">
                  <a16:creationId xmlns:a16="http://schemas.microsoft.com/office/drawing/2014/main" id="{74A74A48-27EB-B352-E052-7A9BC62B21FC}"/>
                </a:ext>
              </a:extLst>
            </p:cNvPr>
            <p:cNvGrpSpPr/>
            <p:nvPr/>
          </p:nvGrpSpPr>
          <p:grpSpPr>
            <a:xfrm>
              <a:off x="6015504" y="2684480"/>
              <a:ext cx="6176496" cy="2446444"/>
              <a:chOff x="6032663" y="2724814"/>
              <a:chExt cx="6176496" cy="2446444"/>
            </a:xfrm>
          </p:grpSpPr>
          <p:sp>
            <p:nvSpPr>
              <p:cNvPr id="15" name="TextBox 14">
                <a:extLst>
                  <a:ext uri="{FF2B5EF4-FFF2-40B4-BE49-F238E27FC236}">
                    <a16:creationId xmlns:a16="http://schemas.microsoft.com/office/drawing/2014/main" id="{C02FACEC-6BBD-AD29-270E-F831ED3A7667}"/>
                  </a:ext>
                </a:extLst>
              </p:cNvPr>
              <p:cNvSpPr txBox="1"/>
              <p:nvPr/>
            </p:nvSpPr>
            <p:spPr>
              <a:xfrm>
                <a:off x="6032664" y="2724814"/>
                <a:ext cx="6176495" cy="1661993"/>
              </a:xfrm>
              <a:prstGeom prst="rect">
                <a:avLst/>
              </a:prstGeom>
              <a:noFill/>
              <a:effectLst>
                <a:glow rad="1905000">
                  <a:schemeClr val="bg1"/>
                </a:glow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AVANZANDO EN EL ACCESO A LOS BIOSIMILARES</a:t>
                </a:r>
              </a:p>
            </p:txBody>
          </p:sp>
          <p:sp>
            <p:nvSpPr>
              <p:cNvPr id="16" name="TextBox 15">
                <a:extLst>
                  <a:ext uri="{FF2B5EF4-FFF2-40B4-BE49-F238E27FC236}">
                    <a16:creationId xmlns:a16="http://schemas.microsoft.com/office/drawing/2014/main" id="{698B7062-CB32-F13B-993C-5A68423CB5DB}"/>
                  </a:ext>
                </a:extLst>
              </p:cNvPr>
              <p:cNvSpPr txBox="1"/>
              <p:nvPr/>
            </p:nvSpPr>
            <p:spPr>
              <a:xfrm>
                <a:off x="6032663" y="4894259"/>
                <a:ext cx="5926561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2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SemanaMundialDeLosBiosimilares</a:t>
                </a:r>
                <a:endPara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12" name="Picture 11" descr="A green and blue logo&#10;&#10;Description automatically generated">
              <a:extLst>
                <a:ext uri="{FF2B5EF4-FFF2-40B4-BE49-F238E27FC236}">
                  <a16:creationId xmlns:a16="http://schemas.microsoft.com/office/drawing/2014/main" id="{EB55760C-D939-9BD4-CF46-7FC6266261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900" y="450740"/>
              <a:ext cx="4489704" cy="2007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11283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talking to a doctor on a computer&#10;&#10;Description automatically generated">
            <a:extLst>
              <a:ext uri="{FF2B5EF4-FFF2-40B4-BE49-F238E27FC236}">
                <a16:creationId xmlns:a16="http://schemas.microsoft.com/office/drawing/2014/main" id="{1D8A65B2-2F2C-9C70-0383-E789DF920FD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2859"/>
            <a:ext cx="12192000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92270" y="0"/>
            <a:ext cx="10351086" cy="6903720"/>
          </a:xfrm>
          <a:prstGeom prst="rect">
            <a:avLst/>
          </a:prstGeom>
          <a:gradFill flip="none" rotWithShape="1">
            <a:gsLst>
              <a:gs pos="61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E12634-DD5C-5DE2-4B3D-A94F14294ED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8" name="Group 7">
            <a:extLst>
              <a:ext uri="{FF2B5EF4-FFF2-40B4-BE49-F238E27FC236}">
                <a16:creationId xmlns:a16="http://schemas.microsoft.com/office/drawing/2014/main" id="{44BFDB7B-AC9A-655E-A044-2F48F74AB05C}"/>
              </a:ext>
            </a:extLst>
          </p:cNvPr>
          <p:cNvGrpSpPr/>
          <p:nvPr/>
        </p:nvGrpSpPr>
        <p:grpSpPr>
          <a:xfrm>
            <a:off x="-182880" y="731520"/>
            <a:ext cx="6176496" cy="4680184"/>
            <a:chOff x="6015504" y="450740"/>
            <a:chExt cx="6176496" cy="468018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60B338C-FF21-53BD-CCFB-BD5B52EA3FA7}"/>
                </a:ext>
              </a:extLst>
            </p:cNvPr>
            <p:cNvGrpSpPr/>
            <p:nvPr/>
          </p:nvGrpSpPr>
          <p:grpSpPr>
            <a:xfrm>
              <a:off x="6015504" y="2684480"/>
              <a:ext cx="6176496" cy="2446444"/>
              <a:chOff x="6032663" y="2724814"/>
              <a:chExt cx="6176496" cy="2446444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CA6D3CC-2770-F67C-8B1B-609D61BB35A1}"/>
                  </a:ext>
                </a:extLst>
              </p:cNvPr>
              <p:cNvSpPr txBox="1"/>
              <p:nvPr/>
            </p:nvSpPr>
            <p:spPr>
              <a:xfrm>
                <a:off x="6032664" y="2724814"/>
                <a:ext cx="6176495" cy="1661993"/>
              </a:xfrm>
              <a:prstGeom prst="rect">
                <a:avLst/>
              </a:prstGeom>
              <a:noFill/>
              <a:effectLst>
                <a:glow rad="1905000">
                  <a:schemeClr val="bg1"/>
                </a:glow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AVANZANDO EN EL ACCESO A LOS BIOSIMILARES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7C5221E5-78BA-0E2F-572F-6F7FA33DE65D}"/>
                  </a:ext>
                </a:extLst>
              </p:cNvPr>
              <p:cNvSpPr txBox="1"/>
              <p:nvPr/>
            </p:nvSpPr>
            <p:spPr>
              <a:xfrm>
                <a:off x="6032663" y="4894259"/>
                <a:ext cx="5926561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2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SemanaMundialDeLosBiosimilares</a:t>
                </a:r>
                <a:endPara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10" name="Picture 9" descr="A green and blue logo&#10;&#10;Description automatically generated">
              <a:extLst>
                <a:ext uri="{FF2B5EF4-FFF2-40B4-BE49-F238E27FC236}">
                  <a16:creationId xmlns:a16="http://schemas.microsoft.com/office/drawing/2014/main" id="{07ED73FF-A4D8-C65B-434A-F99B341D718A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6858900" y="450740"/>
              <a:ext cx="4489704" cy="2007480"/>
            </a:xfrm>
            <a:prstGeom prst="rect">
              <a:avLst/>
            </a:prstGeom>
            <a:effectLst>
              <a:glow rad="1468360">
                <a:schemeClr val="bg1">
                  <a:alpha val="45398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8780436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A person and person wearing white lab coats&#10;&#10;Description automatically generated">
            <a:extLst>
              <a:ext uri="{FF2B5EF4-FFF2-40B4-BE49-F238E27FC236}">
                <a16:creationId xmlns:a16="http://schemas.microsoft.com/office/drawing/2014/main" id="{B1ABE1A4-42C5-33EF-0361-810C89FBEC38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065" r="13615"/>
          <a:stretch/>
        </p:blipFill>
        <p:spPr>
          <a:xfrm>
            <a:off x="1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1BB23F74-9289-C09A-9F4B-2C2ED6416153}"/>
              </a:ext>
            </a:extLst>
          </p:cNvPr>
          <p:cNvGrpSpPr/>
          <p:nvPr/>
        </p:nvGrpSpPr>
        <p:grpSpPr>
          <a:xfrm>
            <a:off x="6268892" y="731520"/>
            <a:ext cx="6176496" cy="4680184"/>
            <a:chOff x="6015504" y="450740"/>
            <a:chExt cx="6176496" cy="468018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CCEEA4D4-184A-BECD-25F6-043F1C5747F9}"/>
                </a:ext>
              </a:extLst>
            </p:cNvPr>
            <p:cNvGrpSpPr/>
            <p:nvPr/>
          </p:nvGrpSpPr>
          <p:grpSpPr>
            <a:xfrm>
              <a:off x="6015504" y="2684480"/>
              <a:ext cx="6176496" cy="2446444"/>
              <a:chOff x="6032663" y="2724814"/>
              <a:chExt cx="6176496" cy="2446444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EB779E2C-F75C-1D47-83F2-EC45024DBC2E}"/>
                  </a:ext>
                </a:extLst>
              </p:cNvPr>
              <p:cNvSpPr txBox="1"/>
              <p:nvPr/>
            </p:nvSpPr>
            <p:spPr>
              <a:xfrm>
                <a:off x="6032664" y="2724814"/>
                <a:ext cx="6176495" cy="1661993"/>
              </a:xfrm>
              <a:prstGeom prst="rect">
                <a:avLst/>
              </a:prstGeom>
              <a:noFill/>
              <a:effectLst>
                <a:glow rad="1905000">
                  <a:schemeClr val="bg1"/>
                </a:glow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AVANZANDO EN EL ACCESO A LOS BIOSIMILARES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B87EA845-629B-2173-7CB7-83178E7D546B}"/>
                  </a:ext>
                </a:extLst>
              </p:cNvPr>
              <p:cNvSpPr txBox="1"/>
              <p:nvPr/>
            </p:nvSpPr>
            <p:spPr>
              <a:xfrm>
                <a:off x="6032663" y="4894259"/>
                <a:ext cx="5926561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2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SemanaMundialDeLosBiosimilares</a:t>
                </a:r>
                <a:endPara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10" name="Picture 9" descr="A green and blue logo&#10;&#10;Description automatically generated">
              <a:extLst>
                <a:ext uri="{FF2B5EF4-FFF2-40B4-BE49-F238E27FC236}">
                  <a16:creationId xmlns:a16="http://schemas.microsoft.com/office/drawing/2014/main" id="{67EC309F-48CD-73D9-4EF0-443C318C6646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900" y="450740"/>
              <a:ext cx="4489704" cy="2007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2460360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A person looking through a microscope&#10;&#10;Description automatically generated">
            <a:extLst>
              <a:ext uri="{FF2B5EF4-FFF2-40B4-BE49-F238E27FC236}">
                <a16:creationId xmlns:a16="http://schemas.microsoft.com/office/drawing/2014/main" id="{FCB907F8-2554-3C21-5673-9515AFBC315D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4359"/>
          <a:stretch/>
        </p:blipFill>
        <p:spPr>
          <a:xfrm>
            <a:off x="0" y="-1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-22860"/>
            <a:ext cx="6096001" cy="6903720"/>
          </a:xfrm>
          <a:prstGeom prst="rect">
            <a:avLst/>
          </a:prstGeom>
          <a:gradFill flip="none" rotWithShape="1">
            <a:gsLst>
              <a:gs pos="54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D3E12634-DD5C-5DE2-4B3D-A94F14294EDE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E33C9401-9842-1B82-5C30-FD19E40D3236}"/>
              </a:ext>
            </a:extLst>
          </p:cNvPr>
          <p:cNvGrpSpPr/>
          <p:nvPr/>
        </p:nvGrpSpPr>
        <p:grpSpPr>
          <a:xfrm>
            <a:off x="-182880" y="731520"/>
            <a:ext cx="6176496" cy="4680184"/>
            <a:chOff x="6015504" y="450740"/>
            <a:chExt cx="6176496" cy="4680184"/>
          </a:xfrm>
        </p:grpSpPr>
        <p:grpSp>
          <p:nvGrpSpPr>
            <p:cNvPr id="3" name="Group 2">
              <a:extLst>
                <a:ext uri="{FF2B5EF4-FFF2-40B4-BE49-F238E27FC236}">
                  <a16:creationId xmlns:a16="http://schemas.microsoft.com/office/drawing/2014/main" id="{C0BC3EFA-88C2-4A3A-D7A1-001ECC13CA19}"/>
                </a:ext>
              </a:extLst>
            </p:cNvPr>
            <p:cNvGrpSpPr/>
            <p:nvPr/>
          </p:nvGrpSpPr>
          <p:grpSpPr>
            <a:xfrm>
              <a:off x="6015504" y="2684480"/>
              <a:ext cx="6176496" cy="2446444"/>
              <a:chOff x="6032663" y="2724814"/>
              <a:chExt cx="6176496" cy="2446444"/>
            </a:xfrm>
          </p:grpSpPr>
          <p:sp>
            <p:nvSpPr>
              <p:cNvPr id="6" name="TextBox 5">
                <a:extLst>
                  <a:ext uri="{FF2B5EF4-FFF2-40B4-BE49-F238E27FC236}">
                    <a16:creationId xmlns:a16="http://schemas.microsoft.com/office/drawing/2014/main" id="{33F9EFBC-42FB-4344-0169-7B06F6A8DD2B}"/>
                  </a:ext>
                </a:extLst>
              </p:cNvPr>
              <p:cNvSpPr txBox="1"/>
              <p:nvPr/>
            </p:nvSpPr>
            <p:spPr>
              <a:xfrm>
                <a:off x="6032664" y="2724814"/>
                <a:ext cx="6176495" cy="1661993"/>
              </a:xfrm>
              <a:prstGeom prst="rect">
                <a:avLst/>
              </a:prstGeom>
              <a:noFill/>
              <a:effectLst>
                <a:glow rad="1905000">
                  <a:schemeClr val="bg1"/>
                </a:glow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AVANZANDO EN EL ACCESO A LOS BIOSIMILARES</a:t>
                </a:r>
              </a:p>
            </p:txBody>
          </p:sp>
          <p:sp>
            <p:nvSpPr>
              <p:cNvPr id="8" name="TextBox 7">
                <a:extLst>
                  <a:ext uri="{FF2B5EF4-FFF2-40B4-BE49-F238E27FC236}">
                    <a16:creationId xmlns:a16="http://schemas.microsoft.com/office/drawing/2014/main" id="{7E3231F7-1FD0-984C-8477-217B92A91738}"/>
                  </a:ext>
                </a:extLst>
              </p:cNvPr>
              <p:cNvSpPr txBox="1"/>
              <p:nvPr/>
            </p:nvSpPr>
            <p:spPr>
              <a:xfrm>
                <a:off x="6032663" y="4894259"/>
                <a:ext cx="5926561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2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SemanaMundialDeLosBiosimilares</a:t>
                </a:r>
                <a:endPara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4" name="Picture 3" descr="A green and blue logo&#10;&#10;Description automatically generated">
              <a:extLst>
                <a:ext uri="{FF2B5EF4-FFF2-40B4-BE49-F238E27FC236}">
                  <a16:creationId xmlns:a16="http://schemas.microsoft.com/office/drawing/2014/main" id="{9F890D4E-BFC0-09AF-09C0-5F19C7F8864E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900" y="450740"/>
              <a:ext cx="4489704" cy="2007480"/>
            </a:xfrm>
            <a:prstGeom prst="rect">
              <a:avLst/>
            </a:prstGeom>
            <a:effectLst>
              <a:glow rad="1468360">
                <a:schemeClr val="bg1">
                  <a:alpha val="45398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2537560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wearing a headscarf looking at a tablet&#10;&#10;Description automatically generated">
            <a:extLst>
              <a:ext uri="{FF2B5EF4-FFF2-40B4-BE49-F238E27FC236}">
                <a16:creationId xmlns:a16="http://schemas.microsoft.com/office/drawing/2014/main" id="{4C321306-E4DB-28D8-3734-92DB4CF9FB5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t="-98"/>
          <a:stretch/>
        </p:blipFill>
        <p:spPr>
          <a:xfrm>
            <a:off x="0" y="-6728"/>
            <a:ext cx="12192000" cy="686472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5691352" y="0"/>
            <a:ext cx="6500648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34405C60-2465-D7ED-4D73-C8847B58DA6C}"/>
              </a:ext>
            </a:extLst>
          </p:cNvPr>
          <p:cNvGrpSpPr/>
          <p:nvPr/>
        </p:nvGrpSpPr>
        <p:grpSpPr>
          <a:xfrm>
            <a:off x="6268892" y="731520"/>
            <a:ext cx="6176496" cy="4680184"/>
            <a:chOff x="6015504" y="450740"/>
            <a:chExt cx="6176496" cy="4680184"/>
          </a:xfrm>
        </p:grpSpPr>
        <p:grpSp>
          <p:nvGrpSpPr>
            <p:cNvPr id="9" name="Group 8">
              <a:extLst>
                <a:ext uri="{FF2B5EF4-FFF2-40B4-BE49-F238E27FC236}">
                  <a16:creationId xmlns:a16="http://schemas.microsoft.com/office/drawing/2014/main" id="{654EAA02-7E7F-EC7B-7BA1-57D06E401D0F}"/>
                </a:ext>
              </a:extLst>
            </p:cNvPr>
            <p:cNvGrpSpPr/>
            <p:nvPr/>
          </p:nvGrpSpPr>
          <p:grpSpPr>
            <a:xfrm>
              <a:off x="6015504" y="2684480"/>
              <a:ext cx="6176496" cy="2446444"/>
              <a:chOff x="6032663" y="2724814"/>
              <a:chExt cx="6176496" cy="2446444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BF795BF9-4211-41F6-0B50-08913B14E4BD}"/>
                  </a:ext>
                </a:extLst>
              </p:cNvPr>
              <p:cNvSpPr txBox="1"/>
              <p:nvPr/>
            </p:nvSpPr>
            <p:spPr>
              <a:xfrm>
                <a:off x="6032664" y="2724814"/>
                <a:ext cx="6176495" cy="1661993"/>
              </a:xfrm>
              <a:prstGeom prst="rect">
                <a:avLst/>
              </a:prstGeom>
              <a:noFill/>
              <a:effectLst>
                <a:glow rad="1905000">
                  <a:schemeClr val="bg1"/>
                </a:glow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AVANZANDO EN EL ACCESO A LOS BIOSIMILARES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0CB735E0-1133-CA75-727B-178AFF9C3DAE}"/>
                  </a:ext>
                </a:extLst>
              </p:cNvPr>
              <p:cNvSpPr txBox="1"/>
              <p:nvPr/>
            </p:nvSpPr>
            <p:spPr>
              <a:xfrm>
                <a:off x="6032663" y="4894259"/>
                <a:ext cx="5926561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2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SemanaMundialDeLosBiosimilares</a:t>
                </a:r>
                <a:endPara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10" name="Picture 9" descr="A green and blue logo&#10;&#10;Description automatically generated">
              <a:extLst>
                <a:ext uri="{FF2B5EF4-FFF2-40B4-BE49-F238E27FC236}">
                  <a16:creationId xmlns:a16="http://schemas.microsoft.com/office/drawing/2014/main" id="{E03CEFE4-0A59-503E-045A-DEB9C9E7DFEC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900" y="450740"/>
              <a:ext cx="4489704" cy="2007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9698522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A syringe and vials of liquid&#10;&#10;Description automatically generated">
            <a:extLst>
              <a:ext uri="{FF2B5EF4-FFF2-40B4-BE49-F238E27FC236}">
                <a16:creationId xmlns:a16="http://schemas.microsoft.com/office/drawing/2014/main" id="{02C79663-F1EF-59A1-9F9C-4F7438E56786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t="5555" r="4348" b="1206"/>
          <a:stretch/>
        </p:blipFill>
        <p:spPr>
          <a:xfrm>
            <a:off x="0" y="-1"/>
            <a:ext cx="12192000" cy="6858001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60960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CBAF63-2923-00D8-BFF7-FE8F89C806A8}"/>
              </a:ext>
            </a:extLst>
          </p:cNvPr>
          <p:cNvSpPr>
            <a:spLocks noChangeAspect="1"/>
          </p:cNvSpPr>
          <p:nvPr/>
        </p:nvSpPr>
        <p:spPr>
          <a:xfrm>
            <a:off x="9894217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0889F752-29D7-96DF-D93A-D94AE61E8F05}"/>
              </a:ext>
            </a:extLst>
          </p:cNvPr>
          <p:cNvGrpSpPr/>
          <p:nvPr/>
        </p:nvGrpSpPr>
        <p:grpSpPr>
          <a:xfrm>
            <a:off x="-182880" y="731520"/>
            <a:ext cx="6176496" cy="4680184"/>
            <a:chOff x="6015504" y="450740"/>
            <a:chExt cx="6176496" cy="4680184"/>
          </a:xfrm>
        </p:grpSpPr>
        <p:grpSp>
          <p:nvGrpSpPr>
            <p:cNvPr id="6" name="Group 5">
              <a:extLst>
                <a:ext uri="{FF2B5EF4-FFF2-40B4-BE49-F238E27FC236}">
                  <a16:creationId xmlns:a16="http://schemas.microsoft.com/office/drawing/2014/main" id="{45C0CF5A-074E-23FE-C632-C1D4D2679251}"/>
                </a:ext>
              </a:extLst>
            </p:cNvPr>
            <p:cNvGrpSpPr/>
            <p:nvPr/>
          </p:nvGrpSpPr>
          <p:grpSpPr>
            <a:xfrm>
              <a:off x="6015504" y="2684480"/>
              <a:ext cx="6176496" cy="2446444"/>
              <a:chOff x="6032663" y="2724814"/>
              <a:chExt cx="6176496" cy="2446444"/>
            </a:xfrm>
          </p:grpSpPr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9EC54C98-FCB7-DBE8-9474-92F006199B97}"/>
                  </a:ext>
                </a:extLst>
              </p:cNvPr>
              <p:cNvSpPr txBox="1"/>
              <p:nvPr/>
            </p:nvSpPr>
            <p:spPr>
              <a:xfrm>
                <a:off x="6032664" y="2724814"/>
                <a:ext cx="6176495" cy="1661993"/>
              </a:xfrm>
              <a:prstGeom prst="rect">
                <a:avLst/>
              </a:prstGeom>
              <a:noFill/>
              <a:effectLst>
                <a:glow rad="1905000">
                  <a:schemeClr val="bg1"/>
                </a:glow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AVANZANDO EN EL ACCESO A LOS BIOSIMILARES</a:t>
                </a:r>
              </a:p>
            </p:txBody>
          </p:sp>
          <p:sp>
            <p:nvSpPr>
              <p:cNvPr id="12" name="TextBox 11">
                <a:extLst>
                  <a:ext uri="{FF2B5EF4-FFF2-40B4-BE49-F238E27FC236}">
                    <a16:creationId xmlns:a16="http://schemas.microsoft.com/office/drawing/2014/main" id="{1BCD25A4-BCBC-BC41-1E55-D4606D9F47F9}"/>
                  </a:ext>
                </a:extLst>
              </p:cNvPr>
              <p:cNvSpPr txBox="1"/>
              <p:nvPr/>
            </p:nvSpPr>
            <p:spPr>
              <a:xfrm>
                <a:off x="6032663" y="4894259"/>
                <a:ext cx="5926561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2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SemanaMundialDeLosBiosimilares</a:t>
                </a:r>
                <a:endPara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9" name="Picture 8" descr="A green and blue logo&#10;&#10;Description automatically generated">
              <a:extLst>
                <a:ext uri="{FF2B5EF4-FFF2-40B4-BE49-F238E27FC236}">
                  <a16:creationId xmlns:a16="http://schemas.microsoft.com/office/drawing/2014/main" id="{875A19A0-E303-4DA2-0D9E-39C0626441C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900" y="450740"/>
              <a:ext cx="4489704" cy="2007480"/>
            </a:xfrm>
            <a:prstGeom prst="rect">
              <a:avLst/>
            </a:prstGeom>
            <a:effectLst>
              <a:glow rad="1468360">
                <a:schemeClr val="bg1">
                  <a:alpha val="45398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11853695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Several small bottles on a circular shelf&#10;&#10;Description automatically generated">
            <a:extLst>
              <a:ext uri="{FF2B5EF4-FFF2-40B4-BE49-F238E27FC236}">
                <a16:creationId xmlns:a16="http://schemas.microsoft.com/office/drawing/2014/main" id="{09B7B365-1F53-C31F-AD3A-70F94FDBA909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8855" r="8855"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6096000" y="0"/>
            <a:ext cx="6096000" cy="6858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100000">
                <a:schemeClr val="bg1">
                  <a:alpha val="8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EBFBA28-8C67-2A47-1C85-EB031963E140}"/>
              </a:ext>
            </a:extLst>
          </p:cNvPr>
          <p:cNvSpPr>
            <a:spLocks noChangeAspect="1"/>
          </p:cNvSpPr>
          <p:nvPr/>
        </p:nvSpPr>
        <p:spPr>
          <a:xfrm>
            <a:off x="441435" y="450740"/>
            <a:ext cx="1723696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2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bg2">
                    <a:lumMod val="75000"/>
                  </a:schemeClr>
                </a:solidFill>
                <a:latin typeface="Arial" panose="020B0604020202020204" pitchFamily="34" charset="0"/>
                <a:cs typeface="Arial" panose="020B0604020202020204" pitchFamily="34" charset="0"/>
              </a:rPr>
              <a:t>Your logo here</a:t>
            </a:r>
          </a:p>
        </p:txBody>
      </p:sp>
      <p:grpSp>
        <p:nvGrpSpPr>
          <p:cNvPr id="3" name="Group 2">
            <a:extLst>
              <a:ext uri="{FF2B5EF4-FFF2-40B4-BE49-F238E27FC236}">
                <a16:creationId xmlns:a16="http://schemas.microsoft.com/office/drawing/2014/main" id="{CFCF005F-59FB-C3B3-E646-F710B3322B16}"/>
              </a:ext>
            </a:extLst>
          </p:cNvPr>
          <p:cNvGrpSpPr/>
          <p:nvPr/>
        </p:nvGrpSpPr>
        <p:grpSpPr>
          <a:xfrm>
            <a:off x="6268892" y="731520"/>
            <a:ext cx="6176496" cy="4680184"/>
            <a:chOff x="6015504" y="450740"/>
            <a:chExt cx="6176496" cy="4680184"/>
          </a:xfrm>
        </p:grpSpPr>
        <p:grpSp>
          <p:nvGrpSpPr>
            <p:cNvPr id="8" name="Group 7">
              <a:extLst>
                <a:ext uri="{FF2B5EF4-FFF2-40B4-BE49-F238E27FC236}">
                  <a16:creationId xmlns:a16="http://schemas.microsoft.com/office/drawing/2014/main" id="{F6A65E4C-7E0C-F7E0-E925-E49A1B6CD19F}"/>
                </a:ext>
              </a:extLst>
            </p:cNvPr>
            <p:cNvGrpSpPr/>
            <p:nvPr/>
          </p:nvGrpSpPr>
          <p:grpSpPr>
            <a:xfrm>
              <a:off x="6015504" y="2684480"/>
              <a:ext cx="6176496" cy="2446444"/>
              <a:chOff x="6032663" y="2724814"/>
              <a:chExt cx="6176496" cy="2446444"/>
            </a:xfrm>
          </p:grpSpPr>
          <p:sp>
            <p:nvSpPr>
              <p:cNvPr id="10" name="TextBox 9">
                <a:extLst>
                  <a:ext uri="{FF2B5EF4-FFF2-40B4-BE49-F238E27FC236}">
                    <a16:creationId xmlns:a16="http://schemas.microsoft.com/office/drawing/2014/main" id="{B6A07795-29FE-B533-85BE-0CCD554AFB01}"/>
                  </a:ext>
                </a:extLst>
              </p:cNvPr>
              <p:cNvSpPr txBox="1"/>
              <p:nvPr/>
            </p:nvSpPr>
            <p:spPr>
              <a:xfrm>
                <a:off x="6032664" y="2724814"/>
                <a:ext cx="6176495" cy="1661993"/>
              </a:xfrm>
              <a:prstGeom prst="rect">
                <a:avLst/>
              </a:prstGeom>
              <a:noFill/>
              <a:effectLst>
                <a:glow rad="1905000">
                  <a:schemeClr val="bg1"/>
                </a:glow>
              </a:effectLst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3400" b="1" dirty="0">
                    <a:solidFill>
                      <a:srgbClr val="1F43C2"/>
                    </a:solidFill>
                    <a:latin typeface="Arial Black" panose="020B0604020202020204" pitchFamily="34" charset="0"/>
                    <a:cs typeface="Arial Black" panose="020B0604020202020204" pitchFamily="34" charset="0"/>
                  </a:rPr>
                  <a:t>AVANZANDO EN EL ACCESO A LOS BIOSIMILARES</a:t>
                </a:r>
              </a:p>
            </p:txBody>
          </p:sp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DBA0CFEA-6267-7FD3-8304-27F0DE827E87}"/>
                  </a:ext>
                </a:extLst>
              </p:cNvPr>
              <p:cNvSpPr txBox="1"/>
              <p:nvPr/>
            </p:nvSpPr>
            <p:spPr>
              <a:xfrm>
                <a:off x="6032663" y="4894259"/>
                <a:ext cx="5926561" cy="276999"/>
              </a:xfrm>
              <a:prstGeom prst="rect">
                <a:avLst/>
              </a:prstGeom>
              <a:noFill/>
            </p:spPr>
            <p:txBody>
              <a:bodyPr wrap="square" anchor="ctr">
                <a:spAutoFit/>
              </a:bodyPr>
              <a:lstStyle/>
              <a:p>
                <a:pPr algn="ctr"/>
                <a:r>
                  <a:rPr lang="en-US" sz="1200" b="1" spc="300" dirty="0">
                    <a:latin typeface="Arial Black" panose="020B0604020202020204" pitchFamily="34" charset="0"/>
                    <a:cs typeface="Arial Black" panose="020B0604020202020204" pitchFamily="34" charset="0"/>
                  </a:rPr>
                  <a:t>#</a:t>
                </a:r>
                <a:r>
                  <a:rPr lang="en-US" sz="1200" b="1" spc="300" dirty="0" err="1">
                    <a:latin typeface="Arial Black" panose="020B0604020202020204" pitchFamily="34" charset="0"/>
                    <a:cs typeface="Arial Black" panose="020B0604020202020204" pitchFamily="34" charset="0"/>
                  </a:rPr>
                  <a:t>SemanaMundialDeLosBiosimilares</a:t>
                </a:r>
                <a:endParaRPr lang="en-US" sz="1200" b="1" spc="300" dirty="0">
                  <a:latin typeface="Arial Black" panose="020B0604020202020204" pitchFamily="34" charset="0"/>
                  <a:cs typeface="Arial Black" panose="020B0604020202020204" pitchFamily="34" charset="0"/>
                </a:endParaRPr>
              </a:p>
            </p:txBody>
          </p:sp>
        </p:grpSp>
        <p:pic>
          <p:nvPicPr>
            <p:cNvPr id="9" name="Picture 8" descr="A green and blue logo&#10;&#10;Description automatically generated">
              <a:extLst>
                <a:ext uri="{FF2B5EF4-FFF2-40B4-BE49-F238E27FC236}">
                  <a16:creationId xmlns:a16="http://schemas.microsoft.com/office/drawing/2014/main" id="{3E80AEF6-DF60-60B2-9383-D2A8541C80BD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58900" y="450740"/>
              <a:ext cx="4489704" cy="2007480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32945926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3123b3c6-b7ff-4b29-b4bf-06ad2c876b09" xsi:nil="true"/>
    <lcf76f155ced4ddcb4097134ff3c332f xmlns="586f7c1d-00ae-4b5f-af72-9c1270592b4d">
      <Terms xmlns="http://schemas.microsoft.com/office/infopath/2007/PartnerControls"/>
    </lcf76f155ced4ddcb4097134ff3c332f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924E154806C48245A03910048FD029F7" ma:contentTypeVersion="14" ma:contentTypeDescription="Create a new document." ma:contentTypeScope="" ma:versionID="c5cc798520fd35d48ce4b87caae69f51">
  <xsd:schema xmlns:xsd="http://www.w3.org/2001/XMLSchema" xmlns:xs="http://www.w3.org/2001/XMLSchema" xmlns:p="http://schemas.microsoft.com/office/2006/metadata/properties" xmlns:ns2="586f7c1d-00ae-4b5f-af72-9c1270592b4d" xmlns:ns3="3123b3c6-b7ff-4b29-b4bf-06ad2c876b09" targetNamespace="http://schemas.microsoft.com/office/2006/metadata/properties" ma:root="true" ma:fieldsID="a7480fa1b6b12e242522d3fbfdf0f9cf" ns2:_="" ns3:_="">
    <xsd:import namespace="586f7c1d-00ae-4b5f-af72-9c1270592b4d"/>
    <xsd:import namespace="3123b3c6-b7ff-4b29-b4bf-06ad2c876b09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3:SharedWithUsers" minOccurs="0"/>
                <xsd:element ref="ns3:SharedWithDetails" minOccurs="0"/>
                <xsd:element ref="ns2:MediaServiceObjectDetectorVersions" minOccurs="0"/>
                <xsd:element ref="ns2:MediaLengthInSeconds" minOccurs="0"/>
                <xsd:element ref="ns2:MediaServiceDateTaken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86f7c1d-00ae-4b5f-af72-9c1270592b4d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lcf76f155ced4ddcb4097134ff3c332f" ma:index="11" nillable="true" ma:taxonomy="true" ma:internalName="lcf76f155ced4ddcb4097134ff3c332f" ma:taxonomyFieldName="MediaServiceImageTags" ma:displayName="Image Tags" ma:readOnly="false" ma:fieldId="{5cf76f15-5ced-4ddc-b409-7134ff3c332f}" ma:taxonomyMulti="true" ma:sspId="8f3fd948-3f7e-439f-b786-26669a61169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4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5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bjectDetectorVersions" ma:index="18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SearchProperties" ma:index="21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3123b3c6-b7ff-4b29-b4bf-06ad2c876b09" elementFormDefault="qualified">
    <xsd:import namespace="http://schemas.microsoft.com/office/2006/documentManagement/types"/>
    <xsd:import namespace="http://schemas.microsoft.com/office/infopath/2007/PartnerControls"/>
    <xsd:element name="TaxCatchAll" ma:index="12" nillable="true" ma:displayName="Taxonomy Catch All Column" ma:hidden="true" ma:list="{507d66be-40b2-4c41-9e6c-0523a184a56c}" ma:internalName="TaxCatchAll" ma:showField="CatchAllData" ma:web="3123b3c6-b7ff-4b29-b4bf-06ad2c876b09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  <xsd:element name="SharedWithUsers" ma:index="16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7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493694EC-9BBF-46EA-96E7-6D48859EC1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41DC42AC-9215-42D5-8AA1-02572E6702E6}">
  <ds:schemaRefs>
    <ds:schemaRef ds:uri="http://purl.org/dc/elements/1.1/"/>
    <ds:schemaRef ds:uri="http://purl.org/dc/dcmitype/"/>
    <ds:schemaRef ds:uri="bd6b82ca-7e5a-4fb3-82e8-934cd3be464e"/>
    <ds:schemaRef ds:uri="http://schemas.microsoft.com/office/2006/documentManagement/types"/>
    <ds:schemaRef ds:uri="90c539c6-f5a4-422a-9656-3bccbb7a3d77"/>
    <ds:schemaRef ds:uri="http://www.w3.org/XML/1998/namespace"/>
    <ds:schemaRef ds:uri="http://schemas.openxmlformats.org/package/2006/metadata/core-properties"/>
    <ds:schemaRef ds:uri="http://schemas.microsoft.com/office/infopath/2007/PartnerControls"/>
    <ds:schemaRef ds:uri="http://schemas.microsoft.com/office/2006/metadata/properties"/>
    <ds:schemaRef ds:uri="http://purl.org/dc/terms/"/>
    <ds:schemaRef ds:uri="3123b3c6-b7ff-4b29-b4bf-06ad2c876b09"/>
    <ds:schemaRef ds:uri="586f7c1d-00ae-4b5f-af72-9c1270592b4d"/>
  </ds:schemaRefs>
</ds:datastoreItem>
</file>

<file path=customXml/itemProps3.xml><?xml version="1.0" encoding="utf-8"?>
<ds:datastoreItem xmlns:ds="http://schemas.openxmlformats.org/officeDocument/2006/customXml" ds:itemID="{FB8D5176-D410-4D6A-A3AD-E48BBF6D96DB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586f7c1d-00ae-4b5f-af72-9c1270592b4d"/>
    <ds:schemaRef ds:uri="3123b3c6-b7ff-4b29-b4bf-06ad2c876b09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284</TotalTime>
  <Words>156</Words>
  <Application>Microsoft Macintosh PowerPoint</Application>
  <PresentationFormat>Widescreen</PresentationFormat>
  <Paragraphs>39</Paragraphs>
  <Slides>13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Ericka Nguyen</dc:creator>
  <cp:lastModifiedBy>Janet Hethrington</cp:lastModifiedBy>
  <cp:revision>29</cp:revision>
  <dcterms:created xsi:type="dcterms:W3CDTF">2024-05-20T19:45:43Z</dcterms:created>
  <dcterms:modified xsi:type="dcterms:W3CDTF">2024-09-18T15:16:00Z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0x010100924E154806C48245A03910048FD029F7</vt:lpwstr>
  </property>
  <property fmtid="{D5CDD505-2E9C-101B-9397-08002B2CF9AE}" pid="3" name="MediaServiceImageTags">
    <vt:lpwstr/>
  </property>
</Properties>
</file>