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4"/>
  </p:notesMasterIdLst>
  <p:sldIdLst>
    <p:sldId id="261" r:id="rId5"/>
    <p:sldId id="258" r:id="rId6"/>
    <p:sldId id="259" r:id="rId7"/>
    <p:sldId id="262" r:id="rId8"/>
    <p:sldId id="265" r:id="rId9"/>
    <p:sldId id="270" r:id="rId10"/>
    <p:sldId id="264" r:id="rId11"/>
    <p:sldId id="268" r:id="rId12"/>
    <p:sldId id="269" r:id="rId1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pos="408" userDrawn="1">
          <p15:clr>
            <a:srgbClr val="A4A3A4"/>
          </p15:clr>
        </p15:guide>
        <p15:guide id="2" pos="3432" userDrawn="1">
          <p15:clr>
            <a:srgbClr val="A4A3A4"/>
          </p15:clr>
        </p15:guide>
        <p15:guide id="3" pos="504" userDrawn="1">
          <p15:clr>
            <a:srgbClr val="A4A3A4"/>
          </p15:clr>
        </p15:guide>
        <p15:guide id="4" pos="3360" userDrawn="1">
          <p15:clr>
            <a:srgbClr val="A4A3A4"/>
          </p15:clr>
        </p15:guide>
        <p15:guide id="9" pos="696" userDrawn="1">
          <p15:clr>
            <a:srgbClr val="A4A3A4"/>
          </p15:clr>
        </p15:guide>
        <p15:guide id="11" pos="3504" userDrawn="1">
          <p15:clr>
            <a:srgbClr val="A4A3A4"/>
          </p15:clr>
        </p15:guide>
        <p15:guide id="12" orient="horz" pos="216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F43C2"/>
    <a:srgbClr val="63BB4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DACFC2C-563E-3345-ACE9-7DD2F053B612}" v="56" dt="2024-05-20T23:03:19.25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665"/>
    <p:restoredTop sz="93973"/>
  </p:normalViewPr>
  <p:slideViewPr>
    <p:cSldViewPr snapToGrid="0">
      <p:cViewPr varScale="1">
        <p:scale>
          <a:sx n="115" d="100"/>
          <a:sy n="115" d="100"/>
        </p:scale>
        <p:origin x="1104" y="192"/>
      </p:cViewPr>
      <p:guideLst>
        <p:guide pos="408"/>
        <p:guide pos="3432"/>
        <p:guide pos="504"/>
        <p:guide pos="3360"/>
        <p:guide pos="696"/>
        <p:guide pos="3504"/>
        <p:guide orient="horz" pos="216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heme" Target="theme/theme1.xml"/><Relationship Id="rId2" Type="http://schemas.openxmlformats.org/officeDocument/2006/relationships/customXml" Target="../customXml/item2.xml"/><Relationship Id="rId16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presProps" Target="presProps.xml"/><Relationship Id="rId10" Type="http://schemas.openxmlformats.org/officeDocument/2006/relationships/slide" Target="slides/slide6.xml"/><Relationship Id="rId19" Type="http://schemas.microsoft.com/office/2015/10/relationships/revisionInfo" Target="revisionInfo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470C1C4-681A-E74A-81FA-D78EBD0D8678}" type="datetimeFigureOut">
              <a:rPr lang="en-US" smtClean="0"/>
              <a:t>9/25/24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73D5D9F-A446-CC4B-AE82-0C1B4415CFDD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362625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73D5D9F-A446-CC4B-AE82-0C1B4415CFDD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4200992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FA1A92D-0EA7-24B6-0E64-366FB2788E2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F8F9978E-B181-71F9-D944-13397C50CCF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69AD4C8-AC75-A3A8-AEAA-CA72E0204D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9/25/24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A775D69-FD17-E0D6-88D8-2ECCA0FC13B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03D35E6-19A1-6B44-9F02-346F36E2A9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94616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CD0B03C-EB92-083D-D6C4-A547C8E5936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A8942D0-6687-4A14-D25B-F06870C72D2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B6FB462-4D87-8414-F6BB-88437CDAF1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9/25/24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875E94B-E983-9D0B-C51E-AD43E3ECFE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A96AD98-7FB3-20EB-6F3C-ABBD445156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692726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C490485-7A00-1F8A-0571-349EDD6FE8C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6614DD2-7BAD-52F3-D723-EB1108F36D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D115230-F92E-EB49-E09C-4DDBA9979F3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9/25/24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BC8C124-4299-4A6D-E774-CC2D5DEC2A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01009A-1DBB-0774-83B8-589EB8AB64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71464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75EB97-4CED-920C-8BEA-7BEF66C5EE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A3A283C-0052-6C9C-1239-925F0507590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CEA6C45-8DAF-EC75-80C4-E798310230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9/25/24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858A8A8-F698-3C2D-A79F-0F6A833AF72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27115F-A812-2873-5B0D-41628F7648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3037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B13870-F397-80A1-959D-1AE81E6A15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F24BC43-D8B9-24F7-463E-499DE00FB00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3E92EBD-F9E9-CA11-5B16-8ECC7EF69C0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9/25/24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59BA62B-A5EF-BB13-8A24-E82C3973FED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BACCB61-407E-F0FD-912B-3CDD144CB71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95954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05BCCC4-73B4-CD2B-05C4-C81D9158F73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B1CECAA-C48F-A5C4-5BB6-E3E16B7F6A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8EE6BF6-25C2-3B0B-D0D2-7B309AED887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B821AC-B634-975E-46B7-3133D328196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9/25/24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FA298B4-316C-9D1F-CD3D-B35BE6543A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AFD9F10-199B-2678-C6E1-0F9BF9E95C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1408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0EB1D80-5DEB-D3E9-86B7-54291A76EF0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8071BD5-913E-3E28-7BC4-66A460A8EF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F71A937-DA01-6A54-15AA-2CBCF484B21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72CB12B-E0DC-A770-B869-8FF3ACF9881B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7DF92CA3-6615-9393-7123-AABD3F402F2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9C4C098A-2B39-3D95-2305-B0EBD8B1DE6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9/25/24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3CF113C-526C-E7CC-5722-7B555DFF6FE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50F6618-DA82-8F5D-35ED-2ADE049D09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3880262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B49C6A8-AB52-4526-9FCE-D190F1AF85D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493561F-86C5-0A99-84CC-030C8D76D8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9/25/24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35490BD-9AA5-C3D6-5770-00224E3D5C4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40E02235-053F-12E5-9E21-94BEA2B9FE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44616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4CCB9FD-AB15-9F01-89D7-02905DD8C23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9/25/24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01E65B98-9E64-FE0F-84F2-C34603DC952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DA247F-4E13-09A5-DB99-B92699A977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70610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BE4B040-1649-A57D-D8E3-66D2331256A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3CAA2AC-0063-6939-5D4C-B4ED5F4F9DE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E4E1A4-E626-4B5D-B91F-B6A18B42D43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3D1FB15-B0F3-131B-0F3F-D86C40124C5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9/25/24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12EB56-CDA5-2723-C641-42F17CF6C81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0E76E161-D54D-7130-6583-F0414420D8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4120119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0ECE596-4CF4-5013-24F4-27F75371055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21D852E-38FB-C53E-D8A3-103B7BFE379E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B8D99F1-5375-E1A6-455B-D98438CF41F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32015BC-BD91-3BD1-62DA-961CBC33BE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EA49B33-9D6D-9A42-804D-FD86BE578181}" type="datetimeFigureOut">
              <a:rPr lang="en-US" smtClean="0"/>
              <a:t>9/25/24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E5EEA4B-CE3E-A35B-E2AB-E67EFCB153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340F61-C3B0-8581-21F3-5F65987292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25136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613578D-5690-504C-CA79-E9A676734E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C62E3A8-E066-7ADA-3CE6-66CC9F98465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BC3EEE0-FB33-CC9F-9A3B-7B976F5E66E2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EA49B33-9D6D-9A42-804D-FD86BE578181}" type="datetimeFigureOut">
              <a:rPr lang="en-US" smtClean="0"/>
              <a:t>9/25/24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FA6001B-6CBA-9F24-BF12-B71549E2F3A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0CC1592-37DF-C615-3DA4-16CCFDA3A201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E76A3413-5FED-7C47-9543-D63E62A12E9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412952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nurse touching an old person's shoulder&#10;&#10;Description automatically generated">
            <a:extLst>
              <a:ext uri="{FF2B5EF4-FFF2-40B4-BE49-F238E27FC236}">
                <a16:creationId xmlns:a16="http://schemas.microsoft.com/office/drawing/2014/main" id="{2F684265-1D96-67D9-B4A3-2206BA1CBAB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22860"/>
            <a:ext cx="12192000" cy="690372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0" y="-22860"/>
            <a:ext cx="7667740" cy="6903720"/>
          </a:xfrm>
          <a:prstGeom prst="rect">
            <a:avLst/>
          </a:prstGeom>
          <a:gradFill flip="none" rotWithShape="1">
            <a:gsLst>
              <a:gs pos="56000">
                <a:srgbClr val="FFFFFF">
                  <a:alpha val="44000"/>
                </a:srgbClr>
              </a:gs>
              <a:gs pos="0">
                <a:schemeClr val="bg1">
                  <a:alpha val="90000"/>
                </a:schemeClr>
              </a:gs>
              <a:gs pos="99000">
                <a:schemeClr val="bg1">
                  <a:alpha val="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7" name="Group 6">
            <a:extLst>
              <a:ext uri="{FF2B5EF4-FFF2-40B4-BE49-F238E27FC236}">
                <a16:creationId xmlns:a16="http://schemas.microsoft.com/office/drawing/2014/main" id="{A389F972-B126-ECE5-4F91-27CD1AEDA7CE}"/>
              </a:ext>
            </a:extLst>
          </p:cNvPr>
          <p:cNvGrpSpPr/>
          <p:nvPr/>
        </p:nvGrpSpPr>
        <p:grpSpPr>
          <a:xfrm>
            <a:off x="-658393" y="731520"/>
            <a:ext cx="7490871" cy="4536674"/>
            <a:chOff x="-312705" y="972639"/>
            <a:chExt cx="7490871" cy="4536674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4EDD03EC-F8D1-46DE-2BC6-60643B98080D}"/>
                </a:ext>
              </a:extLst>
            </p:cNvPr>
            <p:cNvSpPr txBox="1"/>
            <p:nvPr/>
          </p:nvSpPr>
          <p:spPr>
            <a:xfrm>
              <a:off x="-312705" y="3212016"/>
              <a:ext cx="7490871" cy="1200329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36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ÚNETE AL </a:t>
              </a:r>
              <a:br>
                <a:rPr lang="en-US" sz="36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</a:br>
              <a:r>
                <a:rPr lang="en-US" sz="36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MOVIMIENTO!!</a:t>
              </a:r>
            </a:p>
          </p:txBody>
        </p:sp>
        <p:sp>
          <p:nvSpPr>
            <p:cNvPr id="4" name="TextBox 3">
              <a:extLst>
                <a:ext uri="{FF2B5EF4-FFF2-40B4-BE49-F238E27FC236}">
                  <a16:creationId xmlns:a16="http://schemas.microsoft.com/office/drawing/2014/main" id="{34995415-32C6-6DC3-B110-123A5D00AD25}"/>
                </a:ext>
              </a:extLst>
            </p:cNvPr>
            <p:cNvSpPr txBox="1"/>
            <p:nvPr/>
          </p:nvSpPr>
          <p:spPr>
            <a:xfrm>
              <a:off x="248856" y="5201536"/>
              <a:ext cx="636774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4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SemanaMundialDeLosBiosimilares</a:t>
              </a:r>
              <a:endParaRPr lang="en-US" sz="14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  <p:pic>
          <p:nvPicPr>
            <p:cNvPr id="6" name="Picture 5" descr="A green and blue logo&#10;&#10;Description automatically generated">
              <a:extLst>
                <a:ext uri="{FF2B5EF4-FFF2-40B4-BE49-F238E27FC236}">
                  <a16:creationId xmlns:a16="http://schemas.microsoft.com/office/drawing/2014/main" id="{4C52A89E-D315-57EF-DA52-AB248A75926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01010" y="972639"/>
              <a:ext cx="4663440" cy="2085162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5868083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in a white shirt and a purple head wrap sitting in a chair&#10;&#10;Description automatically generated">
            <a:extLst>
              <a:ext uri="{FF2B5EF4-FFF2-40B4-BE49-F238E27FC236}">
                <a16:creationId xmlns:a16="http://schemas.microsoft.com/office/drawing/2014/main" id="{6C37DE69-E7AC-AF35-9AFE-127D4DE0439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3723701" y="-8538"/>
            <a:ext cx="8468299" cy="6875076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99000">
                <a:schemeClr val="bg1">
                  <a:alpha val="7000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4" name="Group 3">
            <a:extLst>
              <a:ext uri="{FF2B5EF4-FFF2-40B4-BE49-F238E27FC236}">
                <a16:creationId xmlns:a16="http://schemas.microsoft.com/office/drawing/2014/main" id="{C81593F2-F4F5-D203-CF9B-142817435118}"/>
              </a:ext>
            </a:extLst>
          </p:cNvPr>
          <p:cNvGrpSpPr/>
          <p:nvPr/>
        </p:nvGrpSpPr>
        <p:grpSpPr>
          <a:xfrm>
            <a:off x="5669255" y="731520"/>
            <a:ext cx="7490871" cy="4536674"/>
            <a:chOff x="-312705" y="972639"/>
            <a:chExt cx="7490871" cy="4536674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15E83D9C-4322-F286-E558-D156CE2EB026}"/>
                </a:ext>
              </a:extLst>
            </p:cNvPr>
            <p:cNvSpPr txBox="1"/>
            <p:nvPr/>
          </p:nvSpPr>
          <p:spPr>
            <a:xfrm>
              <a:off x="-312705" y="3212016"/>
              <a:ext cx="7490871" cy="1200329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36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ÚNETE AL </a:t>
              </a:r>
              <a:br>
                <a:rPr lang="en-US" sz="36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</a:br>
              <a:r>
                <a:rPr lang="en-US" sz="36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MOVIMIENTO!!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BD79E40C-BE9B-7D17-7EA1-DBC58D0446EE}"/>
                </a:ext>
              </a:extLst>
            </p:cNvPr>
            <p:cNvSpPr txBox="1"/>
            <p:nvPr/>
          </p:nvSpPr>
          <p:spPr>
            <a:xfrm>
              <a:off x="248856" y="5201536"/>
              <a:ext cx="636774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4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SemanaMundialDeLosBiosimilares</a:t>
              </a:r>
              <a:endParaRPr lang="en-US" sz="14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  <p:pic>
          <p:nvPicPr>
            <p:cNvPr id="7" name="Picture 6" descr="A green and blue logo&#10;&#10;Description automatically generated">
              <a:extLst>
                <a:ext uri="{FF2B5EF4-FFF2-40B4-BE49-F238E27FC236}">
                  <a16:creationId xmlns:a16="http://schemas.microsoft.com/office/drawing/2014/main" id="{C2965DDD-B5BE-3DB8-A85B-22DE73B95334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01010" y="972639"/>
              <a:ext cx="4663440" cy="2085162"/>
            </a:xfrm>
            <a:prstGeom prst="rect">
              <a:avLst/>
            </a:prstGeom>
            <a:effectLst>
              <a:glow rad="990600">
                <a:schemeClr val="bg1">
                  <a:alpha val="55000"/>
                </a:schemeClr>
              </a:glow>
            </a:effectLst>
          </p:spPr>
        </p:pic>
      </p:grpSp>
    </p:spTree>
    <p:extLst>
      <p:ext uri="{BB962C8B-B14F-4D97-AF65-F5344CB8AC3E}">
        <p14:creationId xmlns:p14="http://schemas.microsoft.com/office/powerpoint/2010/main" val="40206958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group of doctors smiling&#10;&#10;Description automatically generated">
            <a:extLst>
              <a:ext uri="{FF2B5EF4-FFF2-40B4-BE49-F238E27FC236}">
                <a16:creationId xmlns:a16="http://schemas.microsoft.com/office/drawing/2014/main" id="{5C401291-F078-4A9E-51F7-009A07E2793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-1" y="-47974"/>
            <a:ext cx="12192001" cy="690372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-1" y="-47974"/>
            <a:ext cx="7976213" cy="6905974"/>
          </a:xfrm>
          <a:prstGeom prst="rect">
            <a:avLst/>
          </a:prstGeom>
          <a:gradFill flip="none" rotWithShape="1">
            <a:gsLst>
              <a:gs pos="56000">
                <a:srgbClr val="FFFFFF">
                  <a:alpha val="44000"/>
                </a:srgbClr>
              </a:gs>
              <a:gs pos="0">
                <a:schemeClr val="bg1">
                  <a:alpha val="70000"/>
                </a:schemeClr>
              </a:gs>
              <a:gs pos="99000">
                <a:schemeClr val="bg1">
                  <a:alpha val="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3" name="Group 12">
            <a:extLst>
              <a:ext uri="{FF2B5EF4-FFF2-40B4-BE49-F238E27FC236}">
                <a16:creationId xmlns:a16="http://schemas.microsoft.com/office/drawing/2014/main" id="{1BF6F28D-EA6A-DA9B-C5D6-FD501C57B17A}"/>
              </a:ext>
            </a:extLst>
          </p:cNvPr>
          <p:cNvGrpSpPr/>
          <p:nvPr/>
        </p:nvGrpSpPr>
        <p:grpSpPr>
          <a:xfrm>
            <a:off x="-658393" y="731520"/>
            <a:ext cx="7490871" cy="4536674"/>
            <a:chOff x="-312705" y="972639"/>
            <a:chExt cx="7490871" cy="4536674"/>
          </a:xfrm>
        </p:grpSpPr>
        <p:sp>
          <p:nvSpPr>
            <p:cNvPr id="15" name="TextBox 14">
              <a:extLst>
                <a:ext uri="{FF2B5EF4-FFF2-40B4-BE49-F238E27FC236}">
                  <a16:creationId xmlns:a16="http://schemas.microsoft.com/office/drawing/2014/main" id="{9AC49088-0B49-848B-F9F7-667D26A0B59E}"/>
                </a:ext>
              </a:extLst>
            </p:cNvPr>
            <p:cNvSpPr txBox="1"/>
            <p:nvPr/>
          </p:nvSpPr>
          <p:spPr>
            <a:xfrm>
              <a:off x="-312705" y="3212016"/>
              <a:ext cx="7490871" cy="1200329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36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ÚNETE AL </a:t>
              </a:r>
              <a:br>
                <a:rPr lang="en-US" sz="36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</a:br>
              <a:r>
                <a:rPr lang="en-US" sz="36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MOVIMIENTO!!</a:t>
              </a:r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AF62BDDA-2749-95E3-23D4-848B259C8739}"/>
                </a:ext>
              </a:extLst>
            </p:cNvPr>
            <p:cNvSpPr txBox="1"/>
            <p:nvPr/>
          </p:nvSpPr>
          <p:spPr>
            <a:xfrm>
              <a:off x="248856" y="5201536"/>
              <a:ext cx="636774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4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SemanaMundialDeLosBiosimilares</a:t>
              </a:r>
              <a:endParaRPr lang="en-US" sz="14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  <p:pic>
          <p:nvPicPr>
            <p:cNvPr id="17" name="Picture 16" descr="A green and blue logo&#10;&#10;Description automatically generated">
              <a:extLst>
                <a:ext uri="{FF2B5EF4-FFF2-40B4-BE49-F238E27FC236}">
                  <a16:creationId xmlns:a16="http://schemas.microsoft.com/office/drawing/2014/main" id="{650DDB23-773D-C559-20E4-F3275D1D17AB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01010" y="972639"/>
              <a:ext cx="4663440" cy="2085162"/>
            </a:xfrm>
            <a:prstGeom prst="rect">
              <a:avLst/>
            </a:prstGeom>
            <a:effectLst>
              <a:glow rad="990600">
                <a:schemeClr val="bg1">
                  <a:alpha val="55000"/>
                </a:schemeClr>
              </a:glow>
            </a:effectLst>
          </p:spPr>
        </p:pic>
      </p:grpSp>
    </p:spTree>
    <p:extLst>
      <p:ext uri="{BB962C8B-B14F-4D97-AF65-F5344CB8AC3E}">
        <p14:creationId xmlns:p14="http://schemas.microsoft.com/office/powerpoint/2010/main" val="26978618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close-up of a person in blue scrubs&#10;&#10;Description automatically generated">
            <a:extLst>
              <a:ext uri="{FF2B5EF4-FFF2-40B4-BE49-F238E27FC236}">
                <a16:creationId xmlns:a16="http://schemas.microsoft.com/office/drawing/2014/main" id="{677D0AD1-CA94-C986-50A0-1CB712C1F05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4308953" y="-17076"/>
            <a:ext cx="7883047" cy="6875076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rgbClr val="FFFFFF">
                  <a:alpha val="70000"/>
                </a:srgbClr>
              </a:gs>
              <a:gs pos="99000">
                <a:schemeClr val="bg1">
                  <a:alpha val="9000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273472D8-56D9-6F3D-C1CC-8B538A1E9232}"/>
              </a:ext>
            </a:extLst>
          </p:cNvPr>
          <p:cNvGrpSpPr/>
          <p:nvPr/>
        </p:nvGrpSpPr>
        <p:grpSpPr>
          <a:xfrm>
            <a:off x="5669255" y="731520"/>
            <a:ext cx="7490871" cy="4536674"/>
            <a:chOff x="-312705" y="972639"/>
            <a:chExt cx="7490871" cy="4536674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1CBF9C0A-2E46-553D-27DE-865D919454C5}"/>
                </a:ext>
              </a:extLst>
            </p:cNvPr>
            <p:cNvSpPr txBox="1"/>
            <p:nvPr/>
          </p:nvSpPr>
          <p:spPr>
            <a:xfrm>
              <a:off x="-312705" y="3212016"/>
              <a:ext cx="7490871" cy="1200329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36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ÚNETE AL </a:t>
              </a:r>
              <a:br>
                <a:rPr lang="en-US" sz="36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</a:br>
              <a:r>
                <a:rPr lang="en-US" sz="36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MOVIMIENTO!!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3A37E5FE-06DA-2761-1DF8-4E6ED9456E9C}"/>
                </a:ext>
              </a:extLst>
            </p:cNvPr>
            <p:cNvSpPr txBox="1"/>
            <p:nvPr/>
          </p:nvSpPr>
          <p:spPr>
            <a:xfrm>
              <a:off x="248856" y="5201536"/>
              <a:ext cx="636774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4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SemanaMundialDeLosBiosimilares</a:t>
              </a:r>
              <a:endParaRPr lang="en-US" sz="14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  <p:pic>
          <p:nvPicPr>
            <p:cNvPr id="8" name="Picture 7" descr="A green and blue logo&#10;&#10;Description automatically generated">
              <a:extLst>
                <a:ext uri="{FF2B5EF4-FFF2-40B4-BE49-F238E27FC236}">
                  <a16:creationId xmlns:a16="http://schemas.microsoft.com/office/drawing/2014/main" id="{48C8F7BA-773E-88B6-9465-43AC132CEB3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01010" y="972639"/>
              <a:ext cx="4663440" cy="2085162"/>
            </a:xfrm>
            <a:prstGeom prst="rect">
              <a:avLst/>
            </a:prstGeom>
            <a:effectLst>
              <a:glow rad="990600">
                <a:schemeClr val="bg1">
                  <a:alpha val="55000"/>
                </a:schemeClr>
              </a:glow>
            </a:effectLst>
          </p:spPr>
        </p:pic>
      </p:grpSp>
    </p:spTree>
    <p:extLst>
      <p:ext uri="{BB962C8B-B14F-4D97-AF65-F5344CB8AC3E}">
        <p14:creationId xmlns:p14="http://schemas.microsoft.com/office/powerpoint/2010/main" val="10777776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syringe and a globe on a table&#10;&#10;Description automatically generated">
            <a:extLst>
              <a:ext uri="{FF2B5EF4-FFF2-40B4-BE49-F238E27FC236}">
                <a16:creationId xmlns:a16="http://schemas.microsoft.com/office/drawing/2014/main" id="{FBE66455-65BD-5C86-D1BA-F702EBB0561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766" y="0"/>
            <a:ext cx="12158234" cy="6877098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0" y="-22860"/>
            <a:ext cx="6096000" cy="6903720"/>
          </a:xfrm>
          <a:prstGeom prst="rect">
            <a:avLst/>
          </a:prstGeom>
          <a:gradFill flip="none" rotWithShape="1">
            <a:gsLst>
              <a:gs pos="56000">
                <a:srgbClr val="FFFFFF">
                  <a:alpha val="44000"/>
                </a:srgbClr>
              </a:gs>
              <a:gs pos="0">
                <a:schemeClr val="bg1">
                  <a:alpha val="90000"/>
                </a:schemeClr>
              </a:gs>
              <a:gs pos="99000">
                <a:schemeClr val="bg1">
                  <a:alpha val="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7DDFDA81-6CF9-55DA-A5E0-B4D56CCA846A}"/>
              </a:ext>
            </a:extLst>
          </p:cNvPr>
          <p:cNvGrpSpPr/>
          <p:nvPr/>
        </p:nvGrpSpPr>
        <p:grpSpPr>
          <a:xfrm>
            <a:off x="-658393" y="731520"/>
            <a:ext cx="7490871" cy="4536674"/>
            <a:chOff x="-312705" y="972639"/>
            <a:chExt cx="7490871" cy="4536674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D12EA0E7-27A5-3E1A-02FB-75D35A8C135A}"/>
                </a:ext>
              </a:extLst>
            </p:cNvPr>
            <p:cNvSpPr txBox="1"/>
            <p:nvPr/>
          </p:nvSpPr>
          <p:spPr>
            <a:xfrm>
              <a:off x="-312705" y="3212016"/>
              <a:ext cx="7490871" cy="1200329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36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ÚNETE AL </a:t>
              </a:r>
              <a:br>
                <a:rPr lang="en-US" sz="36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</a:br>
              <a:r>
                <a:rPr lang="en-US" sz="36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MOVIMIENTO!!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5DC8E13A-9371-E9F5-965C-5627BC7A6A71}"/>
                </a:ext>
              </a:extLst>
            </p:cNvPr>
            <p:cNvSpPr txBox="1"/>
            <p:nvPr/>
          </p:nvSpPr>
          <p:spPr>
            <a:xfrm>
              <a:off x="248856" y="5201536"/>
              <a:ext cx="636774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4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SemanaMundialDeLosBiosimilares</a:t>
              </a:r>
              <a:endParaRPr lang="en-US" sz="14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  <p:pic>
          <p:nvPicPr>
            <p:cNvPr id="15" name="Picture 14" descr="A green and blue logo&#10;&#10;Description automatically generated">
              <a:extLst>
                <a:ext uri="{FF2B5EF4-FFF2-40B4-BE49-F238E27FC236}">
                  <a16:creationId xmlns:a16="http://schemas.microsoft.com/office/drawing/2014/main" id="{8D773ADA-7603-560A-6B6F-66A8EC7CD4DF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01010" y="972639"/>
              <a:ext cx="4663440" cy="2085162"/>
            </a:xfrm>
            <a:prstGeom prst="rect">
              <a:avLst/>
            </a:prstGeom>
            <a:effectLst>
              <a:glow rad="990600">
                <a:schemeClr val="bg1">
                  <a:alpha val="55000"/>
                </a:schemeClr>
              </a:glow>
            </a:effectLst>
          </p:spPr>
        </p:pic>
      </p:grpSp>
    </p:spTree>
    <p:extLst>
      <p:ext uri="{BB962C8B-B14F-4D97-AF65-F5344CB8AC3E}">
        <p14:creationId xmlns:p14="http://schemas.microsoft.com/office/powerpoint/2010/main" val="4265728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person waving her hand&#10;&#10;Description automatically generated">
            <a:extLst>
              <a:ext uri="{FF2B5EF4-FFF2-40B4-BE49-F238E27FC236}">
                <a16:creationId xmlns:a16="http://schemas.microsoft.com/office/drawing/2014/main" id="{583C6ED4-4DAE-47F8-41DE-031B43CDDB6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-17076"/>
            <a:ext cx="12192000" cy="6875076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6096000" y="-17076"/>
            <a:ext cx="6096000" cy="6875076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rgbClr val="FFFFFF">
                  <a:alpha val="70000"/>
                </a:srgbClr>
              </a:gs>
              <a:gs pos="99000">
                <a:schemeClr val="bg1">
                  <a:alpha val="56393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DACC1D2D-8B1E-02BC-6CCB-3157A2E7CBAD}"/>
              </a:ext>
            </a:extLst>
          </p:cNvPr>
          <p:cNvGrpSpPr/>
          <p:nvPr/>
        </p:nvGrpSpPr>
        <p:grpSpPr>
          <a:xfrm>
            <a:off x="5669255" y="731520"/>
            <a:ext cx="7490871" cy="4536674"/>
            <a:chOff x="-312705" y="972639"/>
            <a:chExt cx="7490871" cy="4536674"/>
          </a:xfrm>
        </p:grpSpPr>
        <p:sp>
          <p:nvSpPr>
            <p:cNvPr id="5" name="TextBox 4">
              <a:extLst>
                <a:ext uri="{FF2B5EF4-FFF2-40B4-BE49-F238E27FC236}">
                  <a16:creationId xmlns:a16="http://schemas.microsoft.com/office/drawing/2014/main" id="{8F4070A8-7DA6-F442-B034-DB57A3D5DE0D}"/>
                </a:ext>
              </a:extLst>
            </p:cNvPr>
            <p:cNvSpPr txBox="1"/>
            <p:nvPr/>
          </p:nvSpPr>
          <p:spPr>
            <a:xfrm>
              <a:off x="-312705" y="3212016"/>
              <a:ext cx="7490871" cy="1200329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36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ÚNETE AL </a:t>
              </a:r>
              <a:br>
                <a:rPr lang="en-US" sz="36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</a:br>
              <a:r>
                <a:rPr lang="en-US" sz="36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MOVIMIENTO!!</a:t>
              </a:r>
            </a:p>
          </p:txBody>
        </p:sp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E76DE8B0-6FFF-662C-0E36-A5AFC23C0B6F}"/>
                </a:ext>
              </a:extLst>
            </p:cNvPr>
            <p:cNvSpPr txBox="1"/>
            <p:nvPr/>
          </p:nvSpPr>
          <p:spPr>
            <a:xfrm>
              <a:off x="248856" y="5201536"/>
              <a:ext cx="636774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4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SemanaMundialDeLosBiosimilares</a:t>
              </a:r>
              <a:endParaRPr lang="en-US" sz="14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  <p:pic>
          <p:nvPicPr>
            <p:cNvPr id="7" name="Picture 6" descr="A green and blue logo&#10;&#10;Description automatically generated">
              <a:extLst>
                <a:ext uri="{FF2B5EF4-FFF2-40B4-BE49-F238E27FC236}">
                  <a16:creationId xmlns:a16="http://schemas.microsoft.com/office/drawing/2014/main" id="{29C536CE-4D25-33C3-7267-4B0F91EED46E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1101010" y="972639"/>
              <a:ext cx="4663440" cy="2085162"/>
            </a:xfrm>
            <a:prstGeom prst="rect">
              <a:avLst/>
            </a:prstGeom>
            <a:effectLst>
              <a:glow rad="1570526">
                <a:schemeClr val="bg1">
                  <a:alpha val="28142"/>
                </a:schemeClr>
              </a:glow>
            </a:effectLst>
          </p:spPr>
        </p:pic>
      </p:grpSp>
    </p:spTree>
    <p:extLst>
      <p:ext uri="{BB962C8B-B14F-4D97-AF65-F5344CB8AC3E}">
        <p14:creationId xmlns:p14="http://schemas.microsoft.com/office/powerpoint/2010/main" val="33964505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person holding a vial of liquid&#10;&#10;Description automatically generated">
            <a:extLst>
              <a:ext uri="{FF2B5EF4-FFF2-40B4-BE49-F238E27FC236}">
                <a16:creationId xmlns:a16="http://schemas.microsoft.com/office/drawing/2014/main" id="{D4AF6312-0E84-69CA-7B0F-2855E363267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Rectangle 14">
            <a:extLst>
              <a:ext uri="{FF2B5EF4-FFF2-40B4-BE49-F238E27FC236}">
                <a16:creationId xmlns:a16="http://schemas.microsoft.com/office/drawing/2014/main" id="{967634A1-C0AD-9AB2-1E75-12FB6516C62F}"/>
              </a:ext>
            </a:extLst>
          </p:cNvPr>
          <p:cNvSpPr/>
          <p:nvPr/>
        </p:nvSpPr>
        <p:spPr>
          <a:xfrm>
            <a:off x="6096000" y="-8538"/>
            <a:ext cx="6096000" cy="6875076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50000">
                <a:srgbClr val="FFFFFF">
                  <a:alpha val="70000"/>
                </a:srgbClr>
              </a:gs>
              <a:gs pos="99000">
                <a:schemeClr val="bg1">
                  <a:alpha val="56393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79A94779-7CDB-3C92-87CF-50EEAEA43226}"/>
              </a:ext>
            </a:extLst>
          </p:cNvPr>
          <p:cNvGrpSpPr/>
          <p:nvPr/>
        </p:nvGrpSpPr>
        <p:grpSpPr>
          <a:xfrm>
            <a:off x="5669255" y="731520"/>
            <a:ext cx="7490871" cy="4536674"/>
            <a:chOff x="-312705" y="972639"/>
            <a:chExt cx="7490871" cy="4536674"/>
          </a:xfrm>
        </p:grpSpPr>
        <p:sp>
          <p:nvSpPr>
            <p:cNvPr id="6" name="TextBox 5">
              <a:extLst>
                <a:ext uri="{FF2B5EF4-FFF2-40B4-BE49-F238E27FC236}">
                  <a16:creationId xmlns:a16="http://schemas.microsoft.com/office/drawing/2014/main" id="{8FBDE657-7290-8124-AEB0-69F14CE1BC76}"/>
                </a:ext>
              </a:extLst>
            </p:cNvPr>
            <p:cNvSpPr txBox="1"/>
            <p:nvPr/>
          </p:nvSpPr>
          <p:spPr>
            <a:xfrm>
              <a:off x="-312705" y="3212016"/>
              <a:ext cx="7490871" cy="1200329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36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ÚNETE AL </a:t>
              </a:r>
              <a:br>
                <a:rPr lang="en-US" sz="36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</a:br>
              <a:r>
                <a:rPr lang="en-US" sz="36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MOVIMIENTO!!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02161853-1083-88BF-D6AA-B96C9F0D3E5B}"/>
                </a:ext>
              </a:extLst>
            </p:cNvPr>
            <p:cNvSpPr txBox="1"/>
            <p:nvPr/>
          </p:nvSpPr>
          <p:spPr>
            <a:xfrm>
              <a:off x="248856" y="5201536"/>
              <a:ext cx="636774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4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SemanaMundialDeLosBiosimilares</a:t>
              </a:r>
              <a:endParaRPr lang="en-US" sz="14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  <p:pic>
          <p:nvPicPr>
            <p:cNvPr id="8" name="Picture 7" descr="A green and blue logo&#10;&#10;Description automatically generated">
              <a:extLst>
                <a:ext uri="{FF2B5EF4-FFF2-40B4-BE49-F238E27FC236}">
                  <a16:creationId xmlns:a16="http://schemas.microsoft.com/office/drawing/2014/main" id="{4CB75874-3DF4-943A-9BF5-E01C7E432700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101010" y="972639"/>
              <a:ext cx="4663440" cy="2085162"/>
            </a:xfrm>
            <a:prstGeom prst="rect">
              <a:avLst/>
            </a:prstGeom>
            <a:effectLst>
              <a:glow rad="1431262">
                <a:schemeClr val="bg1">
                  <a:alpha val="20233"/>
                </a:schemeClr>
              </a:glow>
            </a:effectLst>
          </p:spPr>
        </p:pic>
      </p:grpSp>
    </p:spTree>
    <p:extLst>
      <p:ext uri="{BB962C8B-B14F-4D97-AF65-F5344CB8AC3E}">
        <p14:creationId xmlns:p14="http://schemas.microsoft.com/office/powerpoint/2010/main" val="18857538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A group of people putting their hands together&#10;&#10;Description automatically generated">
            <a:extLst>
              <a:ext uri="{FF2B5EF4-FFF2-40B4-BE49-F238E27FC236}">
                <a16:creationId xmlns:a16="http://schemas.microsoft.com/office/drawing/2014/main" id="{9B4A4546-04C1-ED83-0669-C7122D7D902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3048000" y="-2"/>
            <a:ext cx="9144000" cy="6880862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3048000" y="0"/>
            <a:ext cx="7315200" cy="6880860"/>
          </a:xfrm>
          <a:prstGeom prst="rect">
            <a:avLst/>
          </a:prstGeom>
          <a:gradFill flip="none" rotWithShape="1">
            <a:gsLst>
              <a:gs pos="56000">
                <a:srgbClr val="FFFFFF">
                  <a:alpha val="44000"/>
                </a:srgbClr>
              </a:gs>
              <a:gs pos="0">
                <a:schemeClr val="bg1"/>
              </a:gs>
              <a:gs pos="99000">
                <a:schemeClr val="bg1">
                  <a:alpha val="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E3B9246B-1AFD-AB21-4329-45F0335F9C41}"/>
              </a:ext>
            </a:extLst>
          </p:cNvPr>
          <p:cNvGrpSpPr/>
          <p:nvPr/>
        </p:nvGrpSpPr>
        <p:grpSpPr>
          <a:xfrm>
            <a:off x="-781834" y="842110"/>
            <a:ext cx="8192023" cy="4240819"/>
            <a:chOff x="-572023" y="432235"/>
            <a:chExt cx="8192023" cy="4240819"/>
          </a:xfrm>
        </p:grpSpPr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08B91513-EBB1-FEA6-6D8C-D41DCD050D66}"/>
                </a:ext>
              </a:extLst>
            </p:cNvPr>
            <p:cNvSpPr txBox="1"/>
            <p:nvPr/>
          </p:nvSpPr>
          <p:spPr>
            <a:xfrm>
              <a:off x="-572023" y="2769633"/>
              <a:ext cx="8192023" cy="1200329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72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¡GRACIAS!</a:t>
              </a:r>
            </a:p>
          </p:txBody>
        </p:sp>
        <p:sp>
          <p:nvSpPr>
            <p:cNvPr id="7" name="TextBox 6">
              <a:extLst>
                <a:ext uri="{FF2B5EF4-FFF2-40B4-BE49-F238E27FC236}">
                  <a16:creationId xmlns:a16="http://schemas.microsoft.com/office/drawing/2014/main" id="{BDE667E2-51B3-3EB7-8D46-0F983DE74B88}"/>
                </a:ext>
              </a:extLst>
            </p:cNvPr>
            <p:cNvSpPr txBox="1"/>
            <p:nvPr/>
          </p:nvSpPr>
          <p:spPr>
            <a:xfrm>
              <a:off x="340114" y="4365277"/>
              <a:ext cx="636774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4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SemanaMundialDeLosBiosimilares</a:t>
              </a:r>
              <a:endParaRPr lang="en-US" sz="14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  <p:pic>
          <p:nvPicPr>
            <p:cNvPr id="8" name="Picture 7" descr="A green and blue logo&#10;&#10;Description automatically generated">
              <a:extLst>
                <a:ext uri="{FF2B5EF4-FFF2-40B4-BE49-F238E27FC236}">
                  <a16:creationId xmlns:a16="http://schemas.microsoft.com/office/drawing/2014/main" id="{61DF5F1E-D3FF-DF5D-8E17-3E04E17B314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108" y="432235"/>
              <a:ext cx="4937760" cy="2207821"/>
            </a:xfrm>
            <a:prstGeom prst="rect">
              <a:avLst/>
            </a:prstGeom>
            <a:effectLst>
              <a:glow rad="923506">
                <a:schemeClr val="bg1">
                  <a:alpha val="60184"/>
                </a:schemeClr>
              </a:glow>
            </a:effectLst>
          </p:spPr>
        </p:pic>
      </p:grpSp>
    </p:spTree>
    <p:extLst>
      <p:ext uri="{BB962C8B-B14F-4D97-AF65-F5344CB8AC3E}">
        <p14:creationId xmlns:p14="http://schemas.microsoft.com/office/powerpoint/2010/main" val="7140091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A group of people in scrubs stacking hands&#10;&#10;Description automatically generated">
            <a:extLst>
              <a:ext uri="{FF2B5EF4-FFF2-40B4-BE49-F238E27FC236}">
                <a16:creationId xmlns:a16="http://schemas.microsoft.com/office/drawing/2014/main" id="{8044C12F-5522-7627-2B62-7A4CA3B34A6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0" y="0"/>
            <a:ext cx="12192000" cy="6880860"/>
          </a:xfrm>
          <a:prstGeom prst="rect">
            <a:avLst/>
          </a:prstGeom>
        </p:spPr>
      </p:pic>
      <p:sp>
        <p:nvSpPr>
          <p:cNvPr id="14" name="Rectangle 13">
            <a:extLst>
              <a:ext uri="{FF2B5EF4-FFF2-40B4-BE49-F238E27FC236}">
                <a16:creationId xmlns:a16="http://schemas.microsoft.com/office/drawing/2014/main" id="{66B0E9F2-AF33-9BC9-0B72-E08DDC629A08}"/>
              </a:ext>
            </a:extLst>
          </p:cNvPr>
          <p:cNvSpPr/>
          <p:nvPr/>
        </p:nvSpPr>
        <p:spPr>
          <a:xfrm>
            <a:off x="0" y="0"/>
            <a:ext cx="7315200" cy="6880860"/>
          </a:xfrm>
          <a:prstGeom prst="rect">
            <a:avLst/>
          </a:prstGeom>
          <a:gradFill flip="none" rotWithShape="1">
            <a:gsLst>
              <a:gs pos="56000">
                <a:srgbClr val="FFFFFF">
                  <a:alpha val="44000"/>
                </a:srgbClr>
              </a:gs>
              <a:gs pos="0">
                <a:schemeClr val="bg1"/>
              </a:gs>
              <a:gs pos="99000">
                <a:schemeClr val="bg1">
                  <a:alpha val="0"/>
                </a:schemeClr>
              </a:gs>
            </a:gsLst>
            <a:lin ang="21594000" scaled="0"/>
            <a:tileRect/>
          </a:gra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pSp>
        <p:nvGrpSpPr>
          <p:cNvPr id="11" name="Group 10">
            <a:extLst>
              <a:ext uri="{FF2B5EF4-FFF2-40B4-BE49-F238E27FC236}">
                <a16:creationId xmlns:a16="http://schemas.microsoft.com/office/drawing/2014/main" id="{6E5EBA7F-8D20-B26D-FA9A-9B204ED2D7DE}"/>
              </a:ext>
            </a:extLst>
          </p:cNvPr>
          <p:cNvGrpSpPr/>
          <p:nvPr/>
        </p:nvGrpSpPr>
        <p:grpSpPr>
          <a:xfrm>
            <a:off x="-781834" y="842110"/>
            <a:ext cx="8192023" cy="4240819"/>
            <a:chOff x="-572023" y="432235"/>
            <a:chExt cx="8192023" cy="4240819"/>
          </a:xfrm>
        </p:grpSpPr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F4E60EFA-CE8C-D4B8-EA8E-B5CC518E44DB}"/>
                </a:ext>
              </a:extLst>
            </p:cNvPr>
            <p:cNvSpPr txBox="1"/>
            <p:nvPr/>
          </p:nvSpPr>
          <p:spPr>
            <a:xfrm>
              <a:off x="-572023" y="2769633"/>
              <a:ext cx="8192023" cy="1200329"/>
            </a:xfrm>
            <a:prstGeom prst="rect">
              <a:avLst/>
            </a:prstGeom>
            <a:noFill/>
          </p:spPr>
          <p:txBody>
            <a:bodyPr wrap="square" anchor="ctr">
              <a:spAutoFit/>
            </a:bodyPr>
            <a:lstStyle/>
            <a:p>
              <a:pPr algn="ctr"/>
              <a:r>
                <a:rPr lang="en-US" sz="7200" b="1" dirty="0">
                  <a:solidFill>
                    <a:srgbClr val="1F43C2"/>
                  </a:solidFill>
                  <a:latin typeface="Arial Black" panose="020B0604020202020204" pitchFamily="34" charset="0"/>
                  <a:cs typeface="Arial Black" panose="020B0604020202020204" pitchFamily="34" charset="0"/>
                </a:rPr>
                <a:t>¡GRACIAS!</a:t>
              </a: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258F9617-DFBF-11DC-0AE8-37F535D6EAA2}"/>
                </a:ext>
              </a:extLst>
            </p:cNvPr>
            <p:cNvSpPr txBox="1"/>
            <p:nvPr/>
          </p:nvSpPr>
          <p:spPr>
            <a:xfrm>
              <a:off x="340114" y="4365277"/>
              <a:ext cx="6367748" cy="30777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en-US" sz="1400" b="1" spc="300" dirty="0">
                  <a:latin typeface="Arial Black" panose="020B0604020202020204" pitchFamily="34" charset="0"/>
                  <a:cs typeface="Arial Black" panose="020B0604020202020204" pitchFamily="34" charset="0"/>
                </a:rPr>
                <a:t>#</a:t>
              </a:r>
              <a:r>
                <a:rPr lang="en-US" sz="1400" b="1" spc="300" dirty="0" err="1">
                  <a:latin typeface="Arial Black" panose="020B0604020202020204" pitchFamily="34" charset="0"/>
                  <a:cs typeface="Arial Black" panose="020B0604020202020204" pitchFamily="34" charset="0"/>
                </a:rPr>
                <a:t>SemanaMundialDeLosBiosimilares</a:t>
              </a:r>
              <a:endParaRPr lang="en-US" sz="1400" b="1" spc="300" dirty="0">
                <a:latin typeface="Arial Black" panose="020B0604020202020204" pitchFamily="34" charset="0"/>
                <a:cs typeface="Arial Black" panose="020B0604020202020204" pitchFamily="34" charset="0"/>
              </a:endParaRPr>
            </a:p>
          </p:txBody>
        </p:sp>
        <p:pic>
          <p:nvPicPr>
            <p:cNvPr id="15" name="Picture 14" descr="A green and blue logo&#10;&#10;Description automatically generated">
              <a:extLst>
                <a:ext uri="{FF2B5EF4-FFF2-40B4-BE49-F238E27FC236}">
                  <a16:creationId xmlns:a16="http://schemas.microsoft.com/office/drawing/2014/main" id="{B714F1C8-1E78-0DFC-7D7A-615A521192C2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1055108" y="432235"/>
              <a:ext cx="4937760" cy="2207821"/>
            </a:xfrm>
            <a:prstGeom prst="rect">
              <a:avLst/>
            </a:prstGeom>
            <a:effectLst>
              <a:glow rad="923506">
                <a:schemeClr val="bg1">
                  <a:alpha val="60184"/>
                </a:schemeClr>
              </a:glow>
            </a:effectLst>
          </p:spPr>
        </p:pic>
      </p:grpSp>
    </p:spTree>
    <p:extLst>
      <p:ext uri="{BB962C8B-B14F-4D97-AF65-F5344CB8AC3E}">
        <p14:creationId xmlns:p14="http://schemas.microsoft.com/office/powerpoint/2010/main" val="32699252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4830D0356DB0842AFE2D442C953B509" ma:contentTypeVersion="18" ma:contentTypeDescription="Create a new document." ma:contentTypeScope="" ma:versionID="29ad205ba2975974cbc3394b2307a566">
  <xsd:schema xmlns:xsd="http://www.w3.org/2001/XMLSchema" xmlns:xs="http://www.w3.org/2001/XMLSchema" xmlns:p="http://schemas.microsoft.com/office/2006/metadata/properties" xmlns:ns2="bd6b82ca-7e5a-4fb3-82e8-934cd3be464e" xmlns:ns3="90c539c6-f5a4-422a-9656-3bccbb7a3d77" targetNamespace="http://schemas.microsoft.com/office/2006/metadata/properties" ma:root="true" ma:fieldsID="7f99bad89eb89c5a9a56a7c5ee444d08" ns2:_="" ns3:_="">
    <xsd:import namespace="bd6b82ca-7e5a-4fb3-82e8-934cd3be464e"/>
    <xsd:import namespace="90c539c6-f5a4-422a-9656-3bccbb7a3d77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LengthInSecond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bd6b82ca-7e5a-4fb3-82e8-934cd3be464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GenerationTime" ma:index="12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3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4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5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7" nillable="true" ma:displayName="Location" ma:internalName="MediaServiceLocation" ma:readOnly="true">
      <xsd:simpleType>
        <xsd:restriction base="dms:Text"/>
      </xsd:simpleType>
    </xsd:element>
    <xsd:element name="MediaLengthInSeconds" ma:index="20" nillable="true" ma:displayName="Length (seconds)" ma:internalName="MediaLengthInSeconds" ma:readOnly="true">
      <xsd:simpleType>
        <xsd:restriction base="dms:Unknown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0a0259e2-d404-4fc3-b38e-d3520b79ebcf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0c539c6-f5a4-422a-9656-3bccbb7a3d77" elementFormDefault="qualified">
    <xsd:import namespace="http://schemas.microsoft.com/office/2006/documentManagement/types"/>
    <xsd:import namespace="http://schemas.microsoft.com/office/infopath/2007/PartnerControls"/>
    <xsd:element name="SharedWithUsers" ma:index="1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6e1467df-bfcf-479e-bd25-8e4706f29fd9}" ma:internalName="TaxCatchAll" ma:showField="CatchAllData" ma:web="90c539c6-f5a4-422a-9656-3bccbb7a3d77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90c539c6-f5a4-422a-9656-3bccbb7a3d77" xsi:nil="true"/>
    <lcf76f155ced4ddcb4097134ff3c332f xmlns="bd6b82ca-7e5a-4fb3-82e8-934cd3be464e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493694EC-9BBF-46EA-96E7-6D48859EC1CF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C00DD137-955B-4344-997E-79A0573244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bd6b82ca-7e5a-4fb3-82e8-934cd3be464e"/>
    <ds:schemaRef ds:uri="90c539c6-f5a4-422a-9656-3bccbb7a3d77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41DC42AC-9215-42D5-8AA1-02572E6702E6}">
  <ds:schemaRefs>
    <ds:schemaRef ds:uri="http://schemas.microsoft.com/office/2006/documentManagement/types"/>
    <ds:schemaRef ds:uri="http://purl.org/dc/elements/1.1/"/>
    <ds:schemaRef ds:uri="http://schemas.openxmlformats.org/package/2006/metadata/core-properties"/>
    <ds:schemaRef ds:uri="http://purl.org/dc/terms/"/>
    <ds:schemaRef ds:uri="http://schemas.microsoft.com/office/2006/metadata/properties"/>
    <ds:schemaRef ds:uri="http://purl.org/dc/dcmitype/"/>
    <ds:schemaRef ds:uri="http://schemas.microsoft.com/office/infopath/2007/PartnerControls"/>
    <ds:schemaRef ds:uri="90c539c6-f5a4-422a-9656-3bccbb7a3d77"/>
    <ds:schemaRef ds:uri="bd6b82ca-7e5a-4fb3-82e8-934cd3be464e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239</TotalTime>
  <Words>60</Words>
  <Application>Microsoft Macintosh PowerPoint</Application>
  <PresentationFormat>Widescreen</PresentationFormat>
  <Paragraphs>19</Paragraphs>
  <Slides>9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4" baseType="lpstr">
      <vt:lpstr>Aptos</vt:lpstr>
      <vt:lpstr>Aptos Display</vt:lpstr>
      <vt:lpstr>Arial</vt:lpstr>
      <vt:lpstr>Arial Black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Ericka Nguyen</dc:creator>
  <cp:lastModifiedBy>Janet Hethrington</cp:lastModifiedBy>
  <cp:revision>46</cp:revision>
  <dcterms:created xsi:type="dcterms:W3CDTF">2024-05-20T19:45:43Z</dcterms:created>
  <dcterms:modified xsi:type="dcterms:W3CDTF">2024-09-25T13:34:54Z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0x010100F4830D0356DB0842AFE2D442C953B509</vt:lpwstr>
  </property>
  <property fmtid="{D5CDD505-2E9C-101B-9397-08002B2CF9AE}" pid="3" name="MediaServiceImageTags">
    <vt:lpwstr/>
  </property>
</Properties>
</file>