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</p:sldIdLst>
  <p:sldSz cx="12380913" cy="25701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orient="horz" pos="1410" userDrawn="1">
          <p15:clr>
            <a:srgbClr val="A4A3A4"/>
          </p15:clr>
        </p15:guide>
        <p15:guide id="3" pos="396" userDrawn="1">
          <p15:clr>
            <a:srgbClr val="A4A3A4"/>
          </p15:clr>
        </p15:guide>
        <p15:guide id="4" pos="32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A829"/>
    <a:srgbClr val="1F4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942E51-EC23-004E-BC5B-33C3E2503945}" v="2" dt="2024-05-22T18:37:54.1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35"/>
    <p:restoredTop sz="94658"/>
  </p:normalViewPr>
  <p:slideViewPr>
    <p:cSldViewPr snapToGrid="0">
      <p:cViewPr varScale="1">
        <p:scale>
          <a:sx n="105" d="100"/>
          <a:sy n="105" d="100"/>
        </p:scale>
        <p:origin x="208" y="1824"/>
      </p:cViewPr>
      <p:guideLst>
        <p:guide orient="horz" pos="210"/>
        <p:guide orient="horz" pos="1410"/>
        <p:guide pos="396"/>
        <p:guide pos="32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7614" y="420627"/>
            <a:ext cx="9285685" cy="894797"/>
          </a:xfrm>
        </p:spPr>
        <p:txBody>
          <a:bodyPr anchor="b"/>
          <a:lstStyle>
            <a:lvl1pPr algn="ctr">
              <a:defRPr sz="22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14" y="1349931"/>
            <a:ext cx="9285685" cy="620528"/>
          </a:xfrm>
        </p:spPr>
        <p:txBody>
          <a:bodyPr/>
          <a:lstStyle>
            <a:lvl1pPr marL="0" indent="0" algn="ctr">
              <a:buNone/>
              <a:defRPr sz="900"/>
            </a:lvl1pPr>
            <a:lvl2pPr marL="171359" indent="0" algn="ctr">
              <a:buNone/>
              <a:defRPr sz="750"/>
            </a:lvl2pPr>
            <a:lvl3pPr marL="342717" indent="0" algn="ctr">
              <a:buNone/>
              <a:defRPr sz="675"/>
            </a:lvl3pPr>
            <a:lvl4pPr marL="514076" indent="0" algn="ctr">
              <a:buNone/>
              <a:defRPr sz="600"/>
            </a:lvl4pPr>
            <a:lvl5pPr marL="685434" indent="0" algn="ctr">
              <a:buNone/>
              <a:defRPr sz="600"/>
            </a:lvl5pPr>
            <a:lvl6pPr marL="856793" indent="0" algn="ctr">
              <a:buNone/>
              <a:defRPr sz="600"/>
            </a:lvl6pPr>
            <a:lvl7pPr marL="1028151" indent="0" algn="ctr">
              <a:buNone/>
              <a:defRPr sz="600"/>
            </a:lvl7pPr>
            <a:lvl8pPr marL="1199510" indent="0" algn="ctr">
              <a:buNone/>
              <a:defRPr sz="600"/>
            </a:lvl8pPr>
            <a:lvl9pPr marL="1370868" indent="0" algn="ctr">
              <a:buNone/>
              <a:defRPr sz="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948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10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60091" y="136838"/>
            <a:ext cx="2669634" cy="21780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1188" y="136838"/>
            <a:ext cx="7854142" cy="21780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36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003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740" y="640756"/>
            <a:ext cx="10678537" cy="1069116"/>
          </a:xfrm>
        </p:spPr>
        <p:txBody>
          <a:bodyPr anchor="b"/>
          <a:lstStyle>
            <a:lvl1pPr>
              <a:defRPr sz="224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740" y="1719987"/>
            <a:ext cx="10678537" cy="562223"/>
          </a:xfrm>
        </p:spPr>
        <p:txBody>
          <a:bodyPr/>
          <a:lstStyle>
            <a:lvl1pPr marL="0" indent="0">
              <a:buNone/>
              <a:defRPr sz="900">
                <a:solidFill>
                  <a:schemeClr val="tx1">
                    <a:tint val="82000"/>
                  </a:schemeClr>
                </a:solidFill>
              </a:defRPr>
            </a:lvl1pPr>
            <a:lvl2pPr marL="171359" indent="0">
              <a:buNone/>
              <a:defRPr sz="750">
                <a:solidFill>
                  <a:schemeClr val="tx1">
                    <a:tint val="82000"/>
                  </a:schemeClr>
                </a:solidFill>
              </a:defRPr>
            </a:lvl2pPr>
            <a:lvl3pPr marL="342717" indent="0">
              <a:buNone/>
              <a:defRPr sz="675">
                <a:solidFill>
                  <a:schemeClr val="tx1">
                    <a:tint val="82000"/>
                  </a:schemeClr>
                </a:solidFill>
              </a:defRPr>
            </a:lvl3pPr>
            <a:lvl4pPr marL="514076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4pPr>
            <a:lvl5pPr marL="685434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5pPr>
            <a:lvl6pPr marL="856793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6pPr>
            <a:lvl7pPr marL="1028151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7pPr>
            <a:lvl8pPr marL="1199510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8pPr>
            <a:lvl9pPr marL="1370868" indent="0">
              <a:buNone/>
              <a:defRPr sz="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96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1188" y="684187"/>
            <a:ext cx="5261888" cy="16307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837" y="684187"/>
            <a:ext cx="5261888" cy="16307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05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801" y="136838"/>
            <a:ext cx="10678537" cy="4967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2801" y="630047"/>
            <a:ext cx="5237706" cy="308776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1359" indent="0">
              <a:buNone/>
              <a:defRPr sz="750" b="1"/>
            </a:lvl2pPr>
            <a:lvl3pPr marL="342717" indent="0">
              <a:buNone/>
              <a:defRPr sz="675" b="1"/>
            </a:lvl3pPr>
            <a:lvl4pPr marL="514076" indent="0">
              <a:buNone/>
              <a:defRPr sz="600" b="1"/>
            </a:lvl4pPr>
            <a:lvl5pPr marL="685434" indent="0">
              <a:buNone/>
              <a:defRPr sz="600" b="1"/>
            </a:lvl5pPr>
            <a:lvl6pPr marL="856793" indent="0">
              <a:buNone/>
              <a:defRPr sz="600" b="1"/>
            </a:lvl6pPr>
            <a:lvl7pPr marL="1028151" indent="0">
              <a:buNone/>
              <a:defRPr sz="600" b="1"/>
            </a:lvl7pPr>
            <a:lvl8pPr marL="1199510" indent="0">
              <a:buNone/>
              <a:defRPr sz="600" b="1"/>
            </a:lvl8pPr>
            <a:lvl9pPr marL="1370868" indent="0">
              <a:buNone/>
              <a:defRPr sz="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2801" y="938823"/>
            <a:ext cx="5237706" cy="13808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7837" y="630047"/>
            <a:ext cx="5263501" cy="308776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1359" indent="0">
              <a:buNone/>
              <a:defRPr sz="750" b="1"/>
            </a:lvl2pPr>
            <a:lvl3pPr marL="342717" indent="0">
              <a:buNone/>
              <a:defRPr sz="675" b="1"/>
            </a:lvl3pPr>
            <a:lvl4pPr marL="514076" indent="0">
              <a:buNone/>
              <a:defRPr sz="600" b="1"/>
            </a:lvl4pPr>
            <a:lvl5pPr marL="685434" indent="0">
              <a:buNone/>
              <a:defRPr sz="600" b="1"/>
            </a:lvl5pPr>
            <a:lvl6pPr marL="856793" indent="0">
              <a:buNone/>
              <a:defRPr sz="600" b="1"/>
            </a:lvl6pPr>
            <a:lvl7pPr marL="1028151" indent="0">
              <a:buNone/>
              <a:defRPr sz="600" b="1"/>
            </a:lvl7pPr>
            <a:lvl8pPr marL="1199510" indent="0">
              <a:buNone/>
              <a:defRPr sz="600" b="1"/>
            </a:lvl8pPr>
            <a:lvl9pPr marL="1370868" indent="0">
              <a:buNone/>
              <a:defRPr sz="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7837" y="938823"/>
            <a:ext cx="5263501" cy="13808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800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351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539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801" y="171344"/>
            <a:ext cx="3993166" cy="599705"/>
          </a:xfrm>
        </p:spPr>
        <p:txBody>
          <a:bodyPr anchor="b"/>
          <a:lstStyle>
            <a:lvl1pPr>
              <a:defRPr sz="11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3501" y="370056"/>
            <a:ext cx="6267837" cy="1826482"/>
          </a:xfrm>
        </p:spPr>
        <p:txBody>
          <a:bodyPr/>
          <a:lstStyle>
            <a:lvl1pPr>
              <a:defRPr sz="1199"/>
            </a:lvl1pPr>
            <a:lvl2pPr>
              <a:defRPr sz="1049"/>
            </a:lvl2pPr>
            <a:lvl3pPr>
              <a:defRPr sz="900"/>
            </a:lvl3pPr>
            <a:lvl4pPr>
              <a:defRPr sz="750"/>
            </a:lvl4pPr>
            <a:lvl5pPr>
              <a:defRPr sz="750"/>
            </a:lvl5pPr>
            <a:lvl6pPr>
              <a:defRPr sz="750"/>
            </a:lvl6pPr>
            <a:lvl7pPr>
              <a:defRPr sz="750"/>
            </a:lvl7pPr>
            <a:lvl8pPr>
              <a:defRPr sz="750"/>
            </a:lvl8pPr>
            <a:lvl9pPr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2801" y="771049"/>
            <a:ext cx="3993166" cy="1428463"/>
          </a:xfrm>
        </p:spPr>
        <p:txBody>
          <a:bodyPr/>
          <a:lstStyle>
            <a:lvl1pPr marL="0" indent="0">
              <a:buNone/>
              <a:defRPr sz="600"/>
            </a:lvl1pPr>
            <a:lvl2pPr marL="171359" indent="0">
              <a:buNone/>
              <a:defRPr sz="525"/>
            </a:lvl2pPr>
            <a:lvl3pPr marL="342717" indent="0">
              <a:buNone/>
              <a:defRPr sz="450"/>
            </a:lvl3pPr>
            <a:lvl4pPr marL="514076" indent="0">
              <a:buNone/>
              <a:defRPr sz="375"/>
            </a:lvl4pPr>
            <a:lvl5pPr marL="685434" indent="0">
              <a:buNone/>
              <a:defRPr sz="375"/>
            </a:lvl5pPr>
            <a:lvl6pPr marL="856793" indent="0">
              <a:buNone/>
              <a:defRPr sz="375"/>
            </a:lvl6pPr>
            <a:lvl7pPr marL="1028151" indent="0">
              <a:buNone/>
              <a:defRPr sz="375"/>
            </a:lvl7pPr>
            <a:lvl8pPr marL="1199510" indent="0">
              <a:buNone/>
              <a:defRPr sz="375"/>
            </a:lvl8pPr>
            <a:lvl9pPr marL="1370868" indent="0">
              <a:buNone/>
              <a:defRPr sz="3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095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801" y="171344"/>
            <a:ext cx="3993166" cy="599705"/>
          </a:xfrm>
        </p:spPr>
        <p:txBody>
          <a:bodyPr anchor="b"/>
          <a:lstStyle>
            <a:lvl1pPr>
              <a:defRPr sz="119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63501" y="370056"/>
            <a:ext cx="6267837" cy="1826482"/>
          </a:xfrm>
        </p:spPr>
        <p:txBody>
          <a:bodyPr anchor="t"/>
          <a:lstStyle>
            <a:lvl1pPr marL="0" indent="0">
              <a:buNone/>
              <a:defRPr sz="1199"/>
            </a:lvl1pPr>
            <a:lvl2pPr marL="171359" indent="0">
              <a:buNone/>
              <a:defRPr sz="1049"/>
            </a:lvl2pPr>
            <a:lvl3pPr marL="342717" indent="0">
              <a:buNone/>
              <a:defRPr sz="900"/>
            </a:lvl3pPr>
            <a:lvl4pPr marL="514076" indent="0">
              <a:buNone/>
              <a:defRPr sz="750"/>
            </a:lvl4pPr>
            <a:lvl5pPr marL="685434" indent="0">
              <a:buNone/>
              <a:defRPr sz="750"/>
            </a:lvl5pPr>
            <a:lvl6pPr marL="856793" indent="0">
              <a:buNone/>
              <a:defRPr sz="750"/>
            </a:lvl6pPr>
            <a:lvl7pPr marL="1028151" indent="0">
              <a:buNone/>
              <a:defRPr sz="750"/>
            </a:lvl7pPr>
            <a:lvl8pPr marL="1199510" indent="0">
              <a:buNone/>
              <a:defRPr sz="750"/>
            </a:lvl8pPr>
            <a:lvl9pPr marL="1370868" indent="0">
              <a:buNone/>
              <a:defRPr sz="7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2801" y="771049"/>
            <a:ext cx="3993166" cy="1428463"/>
          </a:xfrm>
        </p:spPr>
        <p:txBody>
          <a:bodyPr/>
          <a:lstStyle>
            <a:lvl1pPr marL="0" indent="0">
              <a:buNone/>
              <a:defRPr sz="600"/>
            </a:lvl1pPr>
            <a:lvl2pPr marL="171359" indent="0">
              <a:buNone/>
              <a:defRPr sz="525"/>
            </a:lvl2pPr>
            <a:lvl3pPr marL="342717" indent="0">
              <a:buNone/>
              <a:defRPr sz="450"/>
            </a:lvl3pPr>
            <a:lvl4pPr marL="514076" indent="0">
              <a:buNone/>
              <a:defRPr sz="375"/>
            </a:lvl4pPr>
            <a:lvl5pPr marL="685434" indent="0">
              <a:buNone/>
              <a:defRPr sz="375"/>
            </a:lvl5pPr>
            <a:lvl6pPr marL="856793" indent="0">
              <a:buNone/>
              <a:defRPr sz="375"/>
            </a:lvl6pPr>
            <a:lvl7pPr marL="1028151" indent="0">
              <a:buNone/>
              <a:defRPr sz="375"/>
            </a:lvl7pPr>
            <a:lvl8pPr marL="1199510" indent="0">
              <a:buNone/>
              <a:defRPr sz="375"/>
            </a:lvl8pPr>
            <a:lvl9pPr marL="1370868" indent="0">
              <a:buNone/>
              <a:defRPr sz="3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93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1188" y="136838"/>
            <a:ext cx="10678537" cy="4967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1188" y="684187"/>
            <a:ext cx="10678537" cy="1630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1188" y="2382161"/>
            <a:ext cx="2785705" cy="1368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2070FF-4B0C-B645-9871-5BF906264DAF}" type="datetimeFigureOut">
              <a:rPr lang="en-US" smtClean="0"/>
              <a:t>9/18/24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01178" y="2382161"/>
            <a:ext cx="4178558" cy="1368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4020" y="2382161"/>
            <a:ext cx="2785705" cy="1368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10C483-C6AF-CD43-9219-7516E7E9C5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318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42717" rtl="0" eaLnBrk="1" latinLnBrk="0" hangingPunct="1">
        <a:lnSpc>
          <a:spcPct val="90000"/>
        </a:lnSpc>
        <a:spcBef>
          <a:spcPct val="0"/>
        </a:spcBef>
        <a:buNone/>
        <a:defRPr sz="16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679" indent="-85679" algn="l" defTabSz="34271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049" kern="1200">
          <a:solidFill>
            <a:schemeClr val="tx1"/>
          </a:solidFill>
          <a:latin typeface="+mn-lt"/>
          <a:ea typeface="+mn-ea"/>
          <a:cs typeface="+mn-cs"/>
        </a:defRPr>
      </a:lvl1pPr>
      <a:lvl2pPr marL="257038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396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599755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114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472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3831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189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6548" indent="-85679" algn="l" defTabSz="342717" rtl="0" eaLnBrk="1" latinLnBrk="0" hangingPunct="1">
        <a:lnSpc>
          <a:spcPct val="90000"/>
        </a:lnSpc>
        <a:spcBef>
          <a:spcPts val="187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359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717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076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434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6793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151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199510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0868" algn="l" defTabSz="342717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3432C1A-0B0F-3270-DE74-C4E8D06EF7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2381"/>
            <a:ext cx="12381285" cy="25677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2C5790F-43E1-FF3D-47E8-CC4ADA2B8239}"/>
              </a:ext>
            </a:extLst>
          </p:cNvPr>
          <p:cNvSpPr txBox="1"/>
          <p:nvPr/>
        </p:nvSpPr>
        <p:spPr>
          <a:xfrm>
            <a:off x="5456300" y="826801"/>
            <a:ext cx="6170855" cy="1107996"/>
          </a:xfrm>
          <a:prstGeom prst="rect">
            <a:avLst/>
          </a:prstGeom>
          <a:noFill/>
          <a:effectLst>
            <a:glow>
              <a:schemeClr val="bg1"/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800" b="1" dirty="0">
                <a:solidFill>
                  <a:srgbClr val="1F43C2"/>
                </a:solidFill>
                <a:effectLst>
                  <a:glow rad="1195503">
                    <a:schemeClr val="bg1">
                      <a:alpha val="58777"/>
                    </a:schemeClr>
                  </a:glow>
                </a:effectLst>
                <a:latin typeface="Arial Black" panose="020B0604020202020204" pitchFamily="34" charset="0"/>
                <a:cs typeface="Arial Black" panose="020B0604020202020204" pitchFamily="34" charset="0"/>
              </a:rPr>
              <a:t>RESERVA LA FECHA!</a:t>
            </a:r>
          </a:p>
          <a:p>
            <a:pPr algn="ctr"/>
            <a:r>
              <a:rPr lang="en-US" sz="2800" b="1" dirty="0">
                <a:solidFill>
                  <a:srgbClr val="48A829"/>
                </a:solidFill>
                <a:effectLst>
                  <a:glow rad="247445">
                    <a:schemeClr val="bg1">
                      <a:alpha val="26000"/>
                    </a:schemeClr>
                  </a:glow>
                </a:effectLst>
                <a:latin typeface="Arial Black" panose="020B0604020202020204" pitchFamily="34" charset="0"/>
                <a:cs typeface="Arial Black" panose="020B0604020202020204" pitchFamily="34" charset="0"/>
              </a:rPr>
              <a:t>11 AL 15 DE NOVIEMBRE 2024</a:t>
            </a:r>
          </a:p>
        </p:txBody>
      </p:sp>
      <p:pic>
        <p:nvPicPr>
          <p:cNvPr id="3" name="Picture 2" descr="A green and blue logo&#10;&#10;Description automatically generated">
            <a:extLst>
              <a:ext uri="{FF2B5EF4-FFF2-40B4-BE49-F238E27FC236}">
                <a16:creationId xmlns:a16="http://schemas.microsoft.com/office/drawing/2014/main" id="{4AE0CE00-1AEA-1381-D838-8A61A17EC6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36" y="356616"/>
            <a:ext cx="4581144" cy="2048366"/>
          </a:xfrm>
          <a:prstGeom prst="rect">
            <a:avLst/>
          </a:prstGeom>
          <a:effectLst>
            <a:glow rad="1003300">
              <a:schemeClr val="bg1">
                <a:alpha val="52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6653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0c539c6-f5a4-422a-9656-3bccbb7a3d77" xsi:nil="true"/>
    <lcf76f155ced4ddcb4097134ff3c332f xmlns="bd6b82ca-7e5a-4fb3-82e8-934cd3be464e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830D0356DB0842AFE2D442C953B509" ma:contentTypeVersion="18" ma:contentTypeDescription="Create a new document." ma:contentTypeScope="" ma:versionID="29ad205ba2975974cbc3394b2307a566">
  <xsd:schema xmlns:xsd="http://www.w3.org/2001/XMLSchema" xmlns:xs="http://www.w3.org/2001/XMLSchema" xmlns:p="http://schemas.microsoft.com/office/2006/metadata/properties" xmlns:ns2="bd6b82ca-7e5a-4fb3-82e8-934cd3be464e" xmlns:ns3="90c539c6-f5a4-422a-9656-3bccbb7a3d77" targetNamespace="http://schemas.microsoft.com/office/2006/metadata/properties" ma:root="true" ma:fieldsID="7f99bad89eb89c5a9a56a7c5ee444d08" ns2:_="" ns3:_="">
    <xsd:import namespace="bd6b82ca-7e5a-4fb3-82e8-934cd3be464e"/>
    <xsd:import namespace="90c539c6-f5a4-422a-9656-3bccbb7a3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6b82ca-7e5a-4fb3-82e8-934cd3be46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a0259e2-d404-4fc3-b38e-d3520b79eb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c539c6-f5a4-422a-9656-3bccbb7a3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e1467df-bfcf-479e-bd25-8e4706f29fd9}" ma:internalName="TaxCatchAll" ma:showField="CatchAllData" ma:web="90c539c6-f5a4-422a-9656-3bccbb7a3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91B08FF-DA40-4093-98DE-D2996040EF48}">
  <ds:schemaRefs>
    <ds:schemaRef ds:uri="http://schemas.microsoft.com/office/2006/metadata/properties"/>
    <ds:schemaRef ds:uri="http://schemas.microsoft.com/office/infopath/2007/PartnerControls"/>
    <ds:schemaRef ds:uri="90c539c6-f5a4-422a-9656-3bccbb7a3d77"/>
    <ds:schemaRef ds:uri="bd6b82ca-7e5a-4fb3-82e8-934cd3be464e"/>
  </ds:schemaRefs>
</ds:datastoreItem>
</file>

<file path=customXml/itemProps2.xml><?xml version="1.0" encoding="utf-8"?>
<ds:datastoreItem xmlns:ds="http://schemas.openxmlformats.org/officeDocument/2006/customXml" ds:itemID="{0CB26B53-3E71-4237-BA8D-8C1987AC1A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6b82ca-7e5a-4fb3-82e8-934cd3be464e"/>
    <ds:schemaRef ds:uri="90c539c6-f5a4-422a-9656-3bccbb7a3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B15F026-A372-4961-87C4-52B6658236C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10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Ericka Nguyen</dc:creator>
  <cp:lastModifiedBy>Janet Hethrington</cp:lastModifiedBy>
  <cp:revision>10</cp:revision>
  <dcterms:created xsi:type="dcterms:W3CDTF">2024-05-22T18:27:43Z</dcterms:created>
  <dcterms:modified xsi:type="dcterms:W3CDTF">2024-09-18T15:08:22Z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0x010100F4830D0356DB0842AFE2D442C953B509</vt:lpwstr>
  </property>
</Properties>
</file>