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8"/>
  </p:handoutMasterIdLst>
  <p:sldIdLst>
    <p:sldId id="257" r:id="rId5"/>
    <p:sldId id="267" r:id="rId6"/>
    <p:sldId id="260" r:id="rId7"/>
    <p:sldId id="266" r:id="rId8"/>
    <p:sldId id="276" r:id="rId9"/>
    <p:sldId id="277" r:id="rId10"/>
    <p:sldId id="263" r:id="rId11"/>
    <p:sldId id="271" r:id="rId12"/>
    <p:sldId id="272" r:id="rId13"/>
    <p:sldId id="273" r:id="rId14"/>
    <p:sldId id="275" r:id="rId15"/>
    <p:sldId id="274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2" d="100"/>
          <a:sy n="102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0007A-8CDC-C196-2CF9-F10B9557AC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72D75-AF55-E78E-A8C9-DC14904579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1717F-14A4-4441-BE25-B2390DDA1EBA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AEC4F-BC6F-2269-46C8-11F4CA9378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AA1BE-3FFB-97C4-2F88-C466C0B40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3F92-26D6-DD44-80C5-796B39A9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3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miling while holding a tablet&#10;&#10;Description automatically generated with medium confidence">
            <a:extLst>
              <a:ext uri="{FF2B5EF4-FFF2-40B4-BE49-F238E27FC236}">
                <a16:creationId xmlns:a16="http://schemas.microsoft.com/office/drawing/2014/main" id="{D9033331-683D-A1AD-41C3-D86670411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62" r="28500"/>
          <a:stretch/>
        </p:blipFill>
        <p:spPr>
          <a:xfrm>
            <a:off x="-1" y="-17076"/>
            <a:ext cx="12192001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895595" y="-17076"/>
            <a:ext cx="8296405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0E0A2-88CA-E775-CBF8-6777D8B5F2ED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74CBE7C-16B3-6E0D-C46C-1EB143EC37BB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2606DB-4952-7AA1-C6CE-C60D6BD1B84D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87B509C-1CAE-EABB-93EE-A666A67D9C88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4FAF66D7-8697-BB67-5D53-6018B9E9E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85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60B9B4-314E-80CA-028E-3DE13B1F4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68" r="45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0"/>
            <a:ext cx="8467595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F21E60-9542-1DB5-435F-5A424A31F84A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83769F-2E7E-2356-2E7E-9725C4FFC47D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288C91-6542-F557-C9D1-785A986DA3B6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08BD5B87-57AF-8FC2-CE03-E8C923CEB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96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ugging a person&#10;&#10;Description automatically generated">
            <a:extLst>
              <a:ext uri="{FF2B5EF4-FFF2-40B4-BE49-F238E27FC236}">
                <a16:creationId xmlns:a16="http://schemas.microsoft.com/office/drawing/2014/main" id="{76B95582-C6B3-D9D7-C221-B18778EF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19" r="75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6B5BAA8-BEF6-FEED-0AD4-E81F161AC32A}"/>
              </a:ext>
            </a:extLst>
          </p:cNvPr>
          <p:cNvGrpSpPr/>
          <p:nvPr/>
        </p:nvGrpSpPr>
        <p:grpSpPr>
          <a:xfrm>
            <a:off x="6675120" y="731520"/>
            <a:ext cx="6176495" cy="4155717"/>
            <a:chOff x="6257879" y="450740"/>
            <a:chExt cx="6176495" cy="415571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82857D0-2AAA-E939-2185-D853A33347BD}"/>
                </a:ext>
              </a:extLst>
            </p:cNvPr>
            <p:cNvSpPr txBox="1"/>
            <p:nvPr/>
          </p:nvSpPr>
          <p:spPr>
            <a:xfrm>
              <a:off x="6257879" y="2798057"/>
              <a:ext cx="6176495" cy="1261884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FB7A2F-864E-7BDD-6551-7D3006DAD0F8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F0193CC4-D15E-B0D5-4CEA-59D10A027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1566" y="450740"/>
              <a:ext cx="4389120" cy="179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629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retching&#10;&#10;Description automatically generated">
            <a:extLst>
              <a:ext uri="{FF2B5EF4-FFF2-40B4-BE49-F238E27FC236}">
                <a16:creationId xmlns:a16="http://schemas.microsoft.com/office/drawing/2014/main" id="{DAE869D3-462D-FF78-0DD7-36E481B1E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0" r="2320"/>
          <a:stretch/>
        </p:blipFill>
        <p:spPr>
          <a:xfrm>
            <a:off x="-1" y="0"/>
            <a:ext cx="12793845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0"/>
            <a:ext cx="7039627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47012D-1E58-C733-976F-ACD8969901B0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8D9FAE2-C6C7-88A8-E237-6A2EC727BE1C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1BEC20D-E8FA-4383-5039-92681C013B5A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F8F33829-41AB-D09C-BD4C-D9A3616B6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6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tanding on a beach&#10;&#10;Description automatically generated">
            <a:extLst>
              <a:ext uri="{FF2B5EF4-FFF2-40B4-BE49-F238E27FC236}">
                <a16:creationId xmlns:a16="http://schemas.microsoft.com/office/drawing/2014/main" id="{99A714B0-5A11-CBD2-6345-C50A37923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7" r="8391"/>
          <a:stretch/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94413B0-F428-9834-E8F4-E0A35D64C57B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9681CB-0F31-51C3-1102-06F85298D88B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38F959D-E7F2-E390-6FBF-7241F684366D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25AD059-2F59-829B-26AB-DCDA3B793464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5" name="Picture 4" descr="A green and blue logo&#10;&#10;Description automatically generated">
              <a:extLst>
                <a:ext uri="{FF2B5EF4-FFF2-40B4-BE49-F238E27FC236}">
                  <a16:creationId xmlns:a16="http://schemas.microsoft.com/office/drawing/2014/main" id="{53F20D6E-7958-CF0A-984C-94A597FBA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03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 waving&#10;&#10;Description automatically generated">
            <a:extLst>
              <a:ext uri="{FF2B5EF4-FFF2-40B4-BE49-F238E27FC236}">
                <a16:creationId xmlns:a16="http://schemas.microsoft.com/office/drawing/2014/main" id="{D13C4035-1D8B-1F21-8AC1-C9F45BFB8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7938" y="-22860"/>
            <a:ext cx="8588829" cy="6880860"/>
          </a:xfrm>
          <a:prstGeom prst="rect">
            <a:avLst/>
          </a:prstGeom>
          <a:gradFill flip="none" rotWithShape="1">
            <a:gsLst>
              <a:gs pos="78000">
                <a:srgbClr val="FFFFFF">
                  <a:alpha val="44000"/>
                </a:srgbClr>
              </a:gs>
              <a:gs pos="3400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75E71-2843-B776-B67B-A3FB76388D8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1358DF-C9CF-871A-F729-81C3CC0CD7CD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1A9001-1AFF-79CB-B68B-D9F7CAE99916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3B4867-C760-4B6F-87FF-07057D4847A5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E5C821CC-78AB-A2AE-9B69-1F418B899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5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octor showing a tablet to a person&#10;&#10;Description automatically generated">
            <a:extLst>
              <a:ext uri="{FF2B5EF4-FFF2-40B4-BE49-F238E27FC236}">
                <a16:creationId xmlns:a16="http://schemas.microsoft.com/office/drawing/2014/main" id="{B1103243-73F9-B9BE-D486-FE4605AF1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" r="93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371584" y="-17076"/>
            <a:ext cx="7820416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96FD4-AC7A-8192-5117-B620103D8FC7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0AB3D20-468C-1E47-8574-D22FF1C3B1F3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8D9DBBC-5908-95D2-3529-41D95EABCECF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9B3A47-80F4-99AC-4FCF-0434EB4A5355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1406B617-DE73-93AF-5997-A2A00E1D2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lking to a doctor on a computer&#10;&#10;Description automatically generated">
            <a:extLst>
              <a:ext uri="{FF2B5EF4-FFF2-40B4-BE49-F238E27FC236}">
                <a16:creationId xmlns:a16="http://schemas.microsoft.com/office/drawing/2014/main" id="{1D8A65B2-2F2C-9C70-0383-E789DF92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59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92270" y="0"/>
            <a:ext cx="10351086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F17914B-8C26-4CC2-889D-EA7947E5A800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A89EB94-9A24-3A97-BB8B-008BFC3A028A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46A03A-7F46-FB43-180F-756AB8427CD4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7" name="Picture 6" descr="A green and blue logo&#10;&#10;Description automatically generated">
              <a:extLst>
                <a:ext uri="{FF2B5EF4-FFF2-40B4-BE49-F238E27FC236}">
                  <a16:creationId xmlns:a16="http://schemas.microsoft.com/office/drawing/2014/main" id="{5DA020E6-A9D8-43FD-005B-09EDF6EA3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804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earing white lab coats&#10;&#10;Description automatically generated">
            <a:extLst>
              <a:ext uri="{FF2B5EF4-FFF2-40B4-BE49-F238E27FC236}">
                <a16:creationId xmlns:a16="http://schemas.microsoft.com/office/drawing/2014/main" id="{B1ABE1A4-42C5-33EF-0361-810C89FBEC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5" r="1361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FC9168-FCA5-BB02-F75B-E8E227993795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164FB8-CA5E-9B83-C620-349DA91D523E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2D6B6E0-927D-72B5-E5F2-008B33648A6E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A6EFF4BE-58A4-EACA-0C4D-3A5C5759C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03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looking through a microscope&#10;&#10;Description automatically generated">
            <a:extLst>
              <a:ext uri="{FF2B5EF4-FFF2-40B4-BE49-F238E27FC236}">
                <a16:creationId xmlns:a16="http://schemas.microsoft.com/office/drawing/2014/main" id="{FCB907F8-2554-3C21-5673-9515AFBC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C2226D-46BE-8342-E1CF-65949F477CF7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7CEC27C-063A-56E8-F9A0-60344A7D73F9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152D6A7-11EB-B221-33DA-FD91FC0420C9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E1A6DCCB-02EF-368B-0799-D871CEB1E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75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eadscarf looking at a tablet&#10;&#10;Description automatically generated">
            <a:extLst>
              <a:ext uri="{FF2B5EF4-FFF2-40B4-BE49-F238E27FC236}">
                <a16:creationId xmlns:a16="http://schemas.microsoft.com/office/drawing/2014/main" id="{4C321306-E4DB-28D8-3734-92DB4CF9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0" y="-6728"/>
            <a:ext cx="12192000" cy="68647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1130F4A-7EF7-8DD6-CEE4-0B7FDBC99DDE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117213-7871-E78B-6A1A-487E4F95FA31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D05E3C-947F-21A1-CA02-AC414F2C4598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8ED2583D-7EC2-530E-A2E1-1833847EC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985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yringe and vials of liquid&#10;&#10;Description automatically generated">
            <a:extLst>
              <a:ext uri="{FF2B5EF4-FFF2-40B4-BE49-F238E27FC236}">
                <a16:creationId xmlns:a16="http://schemas.microsoft.com/office/drawing/2014/main" id="{02C79663-F1EF-59A1-9F9C-4F7438E5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5" r="4348" b="12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835486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E8744C-7D67-2F30-F2B9-22A449E7310D}"/>
              </a:ext>
            </a:extLst>
          </p:cNvPr>
          <p:cNvGrpSpPr/>
          <p:nvPr/>
        </p:nvGrpSpPr>
        <p:grpSpPr>
          <a:xfrm>
            <a:off x="-182880" y="731520"/>
            <a:ext cx="6176495" cy="4155717"/>
            <a:chOff x="6257879" y="450740"/>
            <a:chExt cx="6176495" cy="415571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85B15F-AB9F-98C7-DF7D-00EC2871B6BB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18E05E-A969-9123-3C1A-7EC47D861B06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E970B493-7DD6-CD89-1727-622A4B9F3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536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everal small bottles on a circular shelf&#10;&#10;Description automatically generated">
            <a:extLst>
              <a:ext uri="{FF2B5EF4-FFF2-40B4-BE49-F238E27FC236}">
                <a16:creationId xmlns:a16="http://schemas.microsoft.com/office/drawing/2014/main" id="{09B7B365-1F53-C31F-AD3A-70F94FDBA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5" r="88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4E1A0D-003B-E0B8-6D70-ACB5EBC00EED}"/>
              </a:ext>
            </a:extLst>
          </p:cNvPr>
          <p:cNvGrpSpPr/>
          <p:nvPr/>
        </p:nvGrpSpPr>
        <p:grpSpPr>
          <a:xfrm>
            <a:off x="6257879" y="731520"/>
            <a:ext cx="6176495" cy="4155717"/>
            <a:chOff x="6257879" y="450740"/>
            <a:chExt cx="6176495" cy="415571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EBC6D23-CA5F-0026-1021-A9C5412BF649}"/>
                </a:ext>
              </a:extLst>
            </p:cNvPr>
            <p:cNvSpPr txBox="1"/>
            <p:nvPr/>
          </p:nvSpPr>
          <p:spPr>
            <a:xfrm>
              <a:off x="6257879" y="2736502"/>
              <a:ext cx="6176495" cy="1384995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JUNTE-SE AO MOVIMENTO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59972AD-CDAB-687E-91DB-E8BC15698101}"/>
                </a:ext>
              </a:extLst>
            </p:cNvPr>
            <p:cNvSpPr txBox="1"/>
            <p:nvPr/>
          </p:nvSpPr>
          <p:spPr>
            <a:xfrm>
              <a:off x="6382846" y="4329458"/>
              <a:ext cx="5926561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BBE17AB1-1EE4-E2EB-6A60-6006499A1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8686" y="450740"/>
              <a:ext cx="4754880" cy="1939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5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23b3c6-b7ff-4b29-b4bf-06ad2c876b09" xsi:nil="true"/>
    <lcf76f155ced4ddcb4097134ff3c332f xmlns="586f7c1d-00ae-4b5f-af72-9c1270592b4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4E154806C48245A03910048FD029F7" ma:contentTypeVersion="14" ma:contentTypeDescription="Create a new document." ma:contentTypeScope="" ma:versionID="c5cc798520fd35d48ce4b87caae69f51">
  <xsd:schema xmlns:xsd="http://www.w3.org/2001/XMLSchema" xmlns:xs="http://www.w3.org/2001/XMLSchema" xmlns:p="http://schemas.microsoft.com/office/2006/metadata/properties" xmlns:ns2="586f7c1d-00ae-4b5f-af72-9c1270592b4d" xmlns:ns3="3123b3c6-b7ff-4b29-b4bf-06ad2c876b09" targetNamespace="http://schemas.microsoft.com/office/2006/metadata/properties" ma:root="true" ma:fieldsID="a7480fa1b6b12e242522d3fbfdf0f9cf" ns2:_="" ns3:_="">
    <xsd:import namespace="586f7c1d-00ae-4b5f-af72-9c1270592b4d"/>
    <xsd:import namespace="3123b3c6-b7ff-4b29-b4bf-06ad2c876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6f7c1d-00ae-4b5f-af72-9c1270592b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f3fd948-3f7e-439f-b786-26669a6116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3b3c6-b7ff-4b29-b4bf-06ad2c876b0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07d66be-40b2-4c41-9e6c-0523a184a56c}" ma:internalName="TaxCatchAll" ma:showField="CatchAllData" ma:web="3123b3c6-b7ff-4b29-b4bf-06ad2c876b0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DC42AC-9215-42D5-8AA1-02572E6702E6}">
  <ds:schemaRefs>
    <ds:schemaRef ds:uri="http://purl.org/dc/elements/1.1/"/>
    <ds:schemaRef ds:uri="http://purl.org/dc/dcmitype/"/>
    <ds:schemaRef ds:uri="bd6b82ca-7e5a-4fb3-82e8-934cd3be464e"/>
    <ds:schemaRef ds:uri="http://schemas.microsoft.com/office/2006/documentManagement/types"/>
    <ds:schemaRef ds:uri="90c539c6-f5a4-422a-9656-3bccbb7a3d77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3123b3c6-b7ff-4b29-b4bf-06ad2c876b09"/>
    <ds:schemaRef ds:uri="586f7c1d-00ae-4b5f-af72-9c1270592b4d"/>
  </ds:schemaRefs>
</ds:datastoreItem>
</file>

<file path=customXml/itemProps3.xml><?xml version="1.0" encoding="utf-8"?>
<ds:datastoreItem xmlns:ds="http://schemas.openxmlformats.org/officeDocument/2006/customXml" ds:itemID="{FB8D5176-D410-4D6A-A3AD-E48BBF6D9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6f7c1d-00ae-4b5f-af72-9c1270592b4d"/>
    <ds:schemaRef ds:uri="3123b3c6-b7ff-4b29-b4bf-06ad2c876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104</Words>
  <Application>Microsoft Macintosh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Ericka Nguyen</dc:creator>
  <cp:lastModifiedBy>Janet Hethrington</cp:lastModifiedBy>
  <cp:revision>35</cp:revision>
  <dcterms:created xsi:type="dcterms:W3CDTF">2024-05-20T19:45:43Z</dcterms:created>
  <dcterms:modified xsi:type="dcterms:W3CDTF">2024-09-18T15:49:31Z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0x010100924E154806C48245A03910048FD029F7</vt:lpwstr>
  </property>
  <property fmtid="{D5CDD505-2E9C-101B-9397-08002B2CF9AE}" pid="3" name="MediaServiceImageTags">
    <vt:lpwstr/>
  </property>
</Properties>
</file>