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4"/>
  </p:notesMasterIdLst>
  <p:sldIdLst>
    <p:sldId id="261" r:id="rId5"/>
    <p:sldId id="258" r:id="rId6"/>
    <p:sldId id="259" r:id="rId7"/>
    <p:sldId id="262" r:id="rId8"/>
    <p:sldId id="265" r:id="rId9"/>
    <p:sldId id="270" r:id="rId10"/>
    <p:sldId id="264" r:id="rId11"/>
    <p:sldId id="268" r:id="rId12"/>
    <p:sldId id="269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08" userDrawn="1">
          <p15:clr>
            <a:srgbClr val="A4A3A4"/>
          </p15:clr>
        </p15:guide>
        <p15:guide id="2" pos="3432" userDrawn="1">
          <p15:clr>
            <a:srgbClr val="A4A3A4"/>
          </p15:clr>
        </p15:guide>
        <p15:guide id="3" pos="504" userDrawn="1">
          <p15:clr>
            <a:srgbClr val="A4A3A4"/>
          </p15:clr>
        </p15:guide>
        <p15:guide id="4" pos="3360" userDrawn="1">
          <p15:clr>
            <a:srgbClr val="A4A3A4"/>
          </p15:clr>
        </p15:guide>
        <p15:guide id="9" pos="696" userDrawn="1">
          <p15:clr>
            <a:srgbClr val="A4A3A4"/>
          </p15:clr>
        </p15:guide>
        <p15:guide id="11" pos="3504" userDrawn="1">
          <p15:clr>
            <a:srgbClr val="A4A3A4"/>
          </p15:clr>
        </p15:guide>
        <p15:guide id="1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3C2"/>
    <a:srgbClr val="63BB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3973"/>
  </p:normalViewPr>
  <p:slideViewPr>
    <p:cSldViewPr snapToGrid="0">
      <p:cViewPr varScale="1">
        <p:scale>
          <a:sx n="102" d="100"/>
          <a:sy n="102" d="100"/>
        </p:scale>
        <p:origin x="200" y="456"/>
      </p:cViewPr>
      <p:guideLst>
        <p:guide pos="408"/>
        <p:guide pos="3432"/>
        <p:guide pos="504"/>
        <p:guide pos="3360"/>
        <p:guide pos="696"/>
        <p:guide pos="3504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70C1C4-681A-E74A-81FA-D78EBD0D8678}" type="datetimeFigureOut">
              <a:rPr lang="en-US" smtClean="0"/>
              <a:t>9/18/24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3D5D9F-A446-CC4B-AE82-0C1B4415CF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26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3D5D9F-A446-CC4B-AE82-0C1B4415CFD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009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A1A92D-0EA7-24B6-0E64-366FB2788E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F9978E-B181-71F9-D944-13397C50CC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9AD4C8-AC75-A3A8-AEAA-CA72E0204D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775D69-FD17-E0D6-88D8-2ECCA0FC13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3D35E6-19A1-6B44-9F02-346F36E2A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4616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0B03C-EB92-083D-D6C4-A547C8E59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8942D0-6687-4A14-D25B-F06870C72D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6FB462-4D87-8414-F6BB-88437CDAF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75E94B-E983-9D0B-C51E-AD43E3ECF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96AD98-7FB3-20EB-6F3C-ABBD445156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927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C490485-7A00-1F8A-0571-349EDD6FE8C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6614DD2-7BAD-52F3-D723-EB1108F36D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115230-F92E-EB49-E09C-4DDBA9979F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C8C124-4299-4A6D-E774-CC2D5DEC2A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01009A-1DBB-0774-83B8-589EB8AB6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146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75EB97-4CED-920C-8BEA-7BEF66C5E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3A283C-0052-6C9C-1239-925F050759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EA6C45-8DAF-EC75-80C4-E79831023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58A8A8-F698-3C2D-A79F-0F6A833AF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27115F-A812-2873-5B0D-41628F7648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037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B13870-F397-80A1-959D-1AE81E6A15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24BC43-D8B9-24F7-463E-499DE00FB0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E92EBD-F9E9-CA11-5B16-8ECC7EF69C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9BA62B-A5EF-BB13-8A24-E82C3973F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ACCB61-407E-F0FD-912B-3CDD144CB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959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BCCC4-73B4-CD2B-05C4-C81D9158F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1CECAA-C48F-A5C4-5BB6-E3E16B7F6A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EE6BF6-25C2-3B0B-D0D2-7B309AED88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B821AC-B634-975E-46B7-3133D32819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A298B4-316C-9D1F-CD3D-B35BE6543A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FD9F10-199B-2678-C6E1-0F9BF9E95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408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EB1D80-5DEB-D3E9-86B7-54291A76E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071BD5-913E-3E28-7BC4-66A460A8EF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71A937-DA01-6A54-15AA-2CBCF484B2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2CB12B-E0DC-A770-B869-8FF3ACF988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F92CA3-6615-9393-7123-AABD3F402F2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4C098A-2B39-3D95-2305-B0EBD8B1D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3CF113C-526C-E7CC-5722-7B555DFF6F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50F6618-DA82-8F5D-35ED-2ADE049D0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802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9C6A8-AB52-4526-9FCE-D190F1AF85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493561F-86C5-0A99-84CC-030C8D76D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5490BD-9AA5-C3D6-5770-00224E3D5C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E02235-053F-12E5-9E21-94BEA2B9FE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46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4CCB9FD-AB15-9F01-89D7-02905DD8C2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E65B98-9E64-FE0F-84F2-C34603DC9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DA247F-4E13-09A5-DB99-B92699A977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061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E4B040-1649-A57D-D8E3-66D2331256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CAA2AC-0063-6939-5D4C-B4ED5F4F9D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E4E1A4-E626-4B5D-B91F-B6A18B42D4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D1FB15-B0F3-131B-0F3F-D86C40124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12EB56-CDA5-2723-C641-42F17CF6C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76E161-D54D-7130-6583-F0414420D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2011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CE596-4CF4-5013-24F4-27F7537105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21D852E-38FB-C53E-D8A3-103B7BFE37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8D99F1-5375-E1A6-455B-D98438CF41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2015BC-BD91-3BD1-62DA-961CBC33B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5EEA4B-CE3E-A35B-E2AB-E67EFCB153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340F61-C3B0-8581-21F3-5F6598729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136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613578D-5690-504C-CA79-E9A676734E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62E3A8-E066-7ADA-3CE6-66CC9F9846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C3EEE0-FB33-CC9F-9A3B-7B976F5E66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A6001B-6CBA-9F24-BF12-B71549E2F3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CC1592-37DF-C615-3DA4-16CCFDA3A2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295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nurse touching an old person's shoulder&#10;&#10;Description automatically generated">
            <a:extLst>
              <a:ext uri="{FF2B5EF4-FFF2-40B4-BE49-F238E27FC236}">
                <a16:creationId xmlns:a16="http://schemas.microsoft.com/office/drawing/2014/main" id="{2F684265-1D96-67D9-B4A3-2206BA1CBAB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2860"/>
            <a:ext cx="12192000" cy="690372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0" y="-22860"/>
            <a:ext cx="7667740" cy="6903720"/>
          </a:xfrm>
          <a:prstGeom prst="rect">
            <a:avLst/>
          </a:prstGeom>
          <a:gradFill flip="none" rotWithShape="1">
            <a:gsLst>
              <a:gs pos="56000">
                <a:srgbClr val="FFFFFF">
                  <a:alpha val="44000"/>
                </a:srgbClr>
              </a:gs>
              <a:gs pos="0">
                <a:schemeClr val="bg1">
                  <a:alpha val="90000"/>
                </a:schemeClr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AF960B1-6524-A5C2-B59B-A4322398AD20}"/>
              </a:ext>
            </a:extLst>
          </p:cNvPr>
          <p:cNvGrpSpPr/>
          <p:nvPr/>
        </p:nvGrpSpPr>
        <p:grpSpPr>
          <a:xfrm>
            <a:off x="-932688" y="731520"/>
            <a:ext cx="7490871" cy="4443841"/>
            <a:chOff x="-312705" y="1176302"/>
            <a:chExt cx="7490871" cy="4443841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A389F972-B126-ECE5-4F91-27CD1AEDA7CE}"/>
                </a:ext>
              </a:extLst>
            </p:cNvPr>
            <p:cNvGrpSpPr/>
            <p:nvPr/>
          </p:nvGrpSpPr>
          <p:grpSpPr>
            <a:xfrm>
              <a:off x="-312705" y="3491394"/>
              <a:ext cx="7490871" cy="2128749"/>
              <a:chOff x="-312705" y="3491394"/>
              <a:chExt cx="7490871" cy="2128749"/>
            </a:xfrm>
          </p:grpSpPr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4EDD03EC-F8D1-46DE-2BC6-60643B98080D}"/>
                  </a:ext>
                </a:extLst>
              </p:cNvPr>
              <p:cNvSpPr txBox="1"/>
              <p:nvPr/>
            </p:nvSpPr>
            <p:spPr>
              <a:xfrm>
                <a:off x="-312705" y="3491394"/>
                <a:ext cx="7490871" cy="1477328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>
                  <a:lnSpc>
                    <a:spcPts val="5400"/>
                  </a:lnSpc>
                </a:pPr>
                <a:r>
                  <a:rPr lang="en-US" sz="4400" b="1" dirty="0">
                    <a:solidFill>
                      <a:srgbClr val="1F43C2"/>
                    </a:solidFill>
                    <a:latin typeface="Arial Black" panose="020B0604020202020204" pitchFamily="34" charset="0"/>
                    <a:cs typeface="Arial Black" panose="020B0604020202020204" pitchFamily="34" charset="0"/>
                  </a:rPr>
                  <a:t>JUNTE-SE AO MOVIMENTO</a:t>
                </a:r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34995415-32C6-6DC3-B110-123A5D00AD25}"/>
                  </a:ext>
                </a:extLst>
              </p:cNvPr>
              <p:cNvSpPr txBox="1"/>
              <p:nvPr/>
            </p:nvSpPr>
            <p:spPr>
              <a:xfrm>
                <a:off x="248856" y="5312366"/>
                <a:ext cx="6367748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400" b="1" spc="300" dirty="0">
                    <a:latin typeface="Arial Black" panose="020B0604020202020204" pitchFamily="34" charset="0"/>
                    <a:cs typeface="Arial Black" panose="020B0604020202020204" pitchFamily="34" charset="0"/>
                  </a:rPr>
                  <a:t>#</a:t>
                </a:r>
                <a:r>
                  <a:rPr lang="en-US" sz="1400" b="1" spc="300" dirty="0" err="1">
                    <a:latin typeface="Arial Black" panose="020B0604020202020204" pitchFamily="34" charset="0"/>
                    <a:cs typeface="Arial Black" panose="020B0604020202020204" pitchFamily="34" charset="0"/>
                  </a:rPr>
                  <a:t>SemanaMundialDeBiossimilares</a:t>
                </a:r>
                <a:endParaRPr lang="en-US" sz="1400" b="1" spc="300" dirty="0">
                  <a:latin typeface="Arial Black" panose="020B0604020202020204" pitchFamily="34" charset="0"/>
                  <a:cs typeface="Arial Black" panose="020B0604020202020204" pitchFamily="34" charset="0"/>
                </a:endParaRPr>
              </a:p>
            </p:txBody>
          </p:sp>
        </p:grpSp>
        <p:pic>
          <p:nvPicPr>
            <p:cNvPr id="5" name="Picture 4" descr="A green and blue logo&#10;&#10;Description automatically generated">
              <a:extLst>
                <a:ext uri="{FF2B5EF4-FFF2-40B4-BE49-F238E27FC236}">
                  <a16:creationId xmlns:a16="http://schemas.microsoft.com/office/drawing/2014/main" id="{83D1738F-B24C-413E-3585-393F1653229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0426" y="1176302"/>
              <a:ext cx="4864608" cy="19840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86808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in a white shirt and a purple head wrap sitting in a chair&#10;&#10;Description automatically generated">
            <a:extLst>
              <a:ext uri="{FF2B5EF4-FFF2-40B4-BE49-F238E27FC236}">
                <a16:creationId xmlns:a16="http://schemas.microsoft.com/office/drawing/2014/main" id="{6C37DE69-E7AC-AF35-9AFE-127D4DE0439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3723701" y="-8538"/>
            <a:ext cx="8468299" cy="6875076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7000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E19FA50-8D76-664A-32E7-53E0404B37CF}"/>
              </a:ext>
            </a:extLst>
          </p:cNvPr>
          <p:cNvGrpSpPr/>
          <p:nvPr/>
        </p:nvGrpSpPr>
        <p:grpSpPr>
          <a:xfrm>
            <a:off x="5394960" y="731520"/>
            <a:ext cx="7490871" cy="4443841"/>
            <a:chOff x="-312705" y="1176302"/>
            <a:chExt cx="7490871" cy="4443841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BE11CE9-6D45-D474-B440-DEDF02F3169A}"/>
                </a:ext>
              </a:extLst>
            </p:cNvPr>
            <p:cNvGrpSpPr/>
            <p:nvPr/>
          </p:nvGrpSpPr>
          <p:grpSpPr>
            <a:xfrm>
              <a:off x="-312705" y="3491394"/>
              <a:ext cx="7490871" cy="2128749"/>
              <a:chOff x="-312705" y="3491394"/>
              <a:chExt cx="7490871" cy="2128749"/>
            </a:xfrm>
          </p:grpSpPr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F46B261E-AF75-814F-A93B-6038E822BBB7}"/>
                  </a:ext>
                </a:extLst>
              </p:cNvPr>
              <p:cNvSpPr txBox="1"/>
              <p:nvPr/>
            </p:nvSpPr>
            <p:spPr>
              <a:xfrm>
                <a:off x="-312705" y="3491394"/>
                <a:ext cx="7490871" cy="1477328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>
                  <a:lnSpc>
                    <a:spcPts val="5400"/>
                  </a:lnSpc>
                </a:pPr>
                <a:r>
                  <a:rPr lang="en-US" sz="4400" b="1" dirty="0">
                    <a:solidFill>
                      <a:srgbClr val="1F43C2"/>
                    </a:solidFill>
                    <a:latin typeface="Arial Black" panose="020B0604020202020204" pitchFamily="34" charset="0"/>
                    <a:cs typeface="Arial Black" panose="020B0604020202020204" pitchFamily="34" charset="0"/>
                  </a:rPr>
                  <a:t>JUNTE-SE AO MOVIMENTO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4FF84D7C-78A7-1D8C-A178-B0ACBBED6A46}"/>
                  </a:ext>
                </a:extLst>
              </p:cNvPr>
              <p:cNvSpPr txBox="1"/>
              <p:nvPr/>
            </p:nvSpPr>
            <p:spPr>
              <a:xfrm>
                <a:off x="248856" y="5312366"/>
                <a:ext cx="6367748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400" b="1" spc="300" dirty="0">
                    <a:latin typeface="Arial Black" panose="020B0604020202020204" pitchFamily="34" charset="0"/>
                    <a:cs typeface="Arial Black" panose="020B0604020202020204" pitchFamily="34" charset="0"/>
                  </a:rPr>
                  <a:t>#</a:t>
                </a:r>
                <a:r>
                  <a:rPr lang="en-US" sz="1400" b="1" spc="300" dirty="0" err="1">
                    <a:latin typeface="Arial Black" panose="020B0604020202020204" pitchFamily="34" charset="0"/>
                    <a:cs typeface="Arial Black" panose="020B0604020202020204" pitchFamily="34" charset="0"/>
                  </a:rPr>
                  <a:t>SemanaMundialDeBiossimilares</a:t>
                </a:r>
                <a:endParaRPr lang="en-US" sz="1400" b="1" spc="300" dirty="0">
                  <a:latin typeface="Arial Black" panose="020B0604020202020204" pitchFamily="34" charset="0"/>
                  <a:cs typeface="Arial Black" panose="020B0604020202020204" pitchFamily="34" charset="0"/>
                </a:endParaRPr>
              </a:p>
            </p:txBody>
          </p:sp>
        </p:grpSp>
        <p:pic>
          <p:nvPicPr>
            <p:cNvPr id="9" name="Picture 8" descr="A green and blue logo&#10;&#10;Description automatically generated">
              <a:extLst>
                <a:ext uri="{FF2B5EF4-FFF2-40B4-BE49-F238E27FC236}">
                  <a16:creationId xmlns:a16="http://schemas.microsoft.com/office/drawing/2014/main" id="{F9BE1E4C-0DA3-B6A8-0FB3-459F9B1DE4D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00426" y="1176302"/>
              <a:ext cx="4864608" cy="1984055"/>
            </a:xfrm>
            <a:prstGeom prst="rect">
              <a:avLst/>
            </a:prstGeom>
            <a:effectLst>
              <a:glow rad="910986">
                <a:schemeClr val="bg1">
                  <a:alpha val="49773"/>
                </a:schemeClr>
              </a:glow>
            </a:effectLst>
          </p:spPr>
        </p:pic>
      </p:grpSp>
    </p:spTree>
    <p:extLst>
      <p:ext uri="{BB962C8B-B14F-4D97-AF65-F5344CB8AC3E}">
        <p14:creationId xmlns:p14="http://schemas.microsoft.com/office/powerpoint/2010/main" val="4020695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oup of doctors smiling&#10;&#10;Description automatically generated">
            <a:extLst>
              <a:ext uri="{FF2B5EF4-FFF2-40B4-BE49-F238E27FC236}">
                <a16:creationId xmlns:a16="http://schemas.microsoft.com/office/drawing/2014/main" id="{5C401291-F078-4A9E-51F7-009A07E2793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47974"/>
            <a:ext cx="12192001" cy="690372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-1" y="-47974"/>
            <a:ext cx="7976213" cy="6905974"/>
          </a:xfrm>
          <a:prstGeom prst="rect">
            <a:avLst/>
          </a:prstGeom>
          <a:gradFill flip="none" rotWithShape="1">
            <a:gsLst>
              <a:gs pos="56000">
                <a:srgbClr val="FFFFFF">
                  <a:alpha val="44000"/>
                </a:srgbClr>
              </a:gs>
              <a:gs pos="0">
                <a:schemeClr val="bg1">
                  <a:alpha val="70000"/>
                </a:schemeClr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AC3400D-BB76-A15A-2776-1F7436B6F719}"/>
              </a:ext>
            </a:extLst>
          </p:cNvPr>
          <p:cNvGrpSpPr/>
          <p:nvPr/>
        </p:nvGrpSpPr>
        <p:grpSpPr>
          <a:xfrm>
            <a:off x="-932688" y="731520"/>
            <a:ext cx="7490871" cy="4443842"/>
            <a:chOff x="-287653" y="1176301"/>
            <a:chExt cx="7490871" cy="4443842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9F89481B-2088-5CE6-F16D-FF8BAA3A1F1D}"/>
                </a:ext>
              </a:extLst>
            </p:cNvPr>
            <p:cNvGrpSpPr/>
            <p:nvPr/>
          </p:nvGrpSpPr>
          <p:grpSpPr>
            <a:xfrm>
              <a:off x="-287653" y="3491394"/>
              <a:ext cx="7490871" cy="2128749"/>
              <a:chOff x="-287653" y="3491394"/>
              <a:chExt cx="7490871" cy="2128749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45811461-779E-B02D-4B39-2DCEAE3813DB}"/>
                  </a:ext>
                </a:extLst>
              </p:cNvPr>
              <p:cNvSpPr txBox="1"/>
              <p:nvPr/>
            </p:nvSpPr>
            <p:spPr>
              <a:xfrm>
                <a:off x="-287653" y="3491394"/>
                <a:ext cx="7490871" cy="1477328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>
                  <a:lnSpc>
                    <a:spcPts val="5400"/>
                  </a:lnSpc>
                </a:pPr>
                <a:r>
                  <a:rPr lang="en-US" sz="4400" b="1" dirty="0">
                    <a:solidFill>
                      <a:srgbClr val="1F43C2"/>
                    </a:solidFill>
                    <a:latin typeface="Arial Black" panose="020B0604020202020204" pitchFamily="34" charset="0"/>
                    <a:cs typeface="Arial Black" panose="020B0604020202020204" pitchFamily="34" charset="0"/>
                  </a:rPr>
                  <a:t>JUNTE-SE AO MOVIMENTO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B5E1EDC-F2E3-1682-904D-0CC84831F42E}"/>
                  </a:ext>
                </a:extLst>
              </p:cNvPr>
              <p:cNvSpPr txBox="1"/>
              <p:nvPr/>
            </p:nvSpPr>
            <p:spPr>
              <a:xfrm>
                <a:off x="273908" y="5312366"/>
                <a:ext cx="6367748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400" b="1" spc="300" dirty="0">
                    <a:latin typeface="Arial Black" panose="020B0604020202020204" pitchFamily="34" charset="0"/>
                    <a:cs typeface="Arial Black" panose="020B0604020202020204" pitchFamily="34" charset="0"/>
                  </a:rPr>
                  <a:t>#</a:t>
                </a:r>
                <a:r>
                  <a:rPr lang="en-US" sz="1400" b="1" spc="300" dirty="0" err="1">
                    <a:latin typeface="Arial Black" panose="020B0604020202020204" pitchFamily="34" charset="0"/>
                    <a:cs typeface="Arial Black" panose="020B0604020202020204" pitchFamily="34" charset="0"/>
                  </a:rPr>
                  <a:t>SemanaMundialDeBiossimilares</a:t>
                </a:r>
                <a:endParaRPr lang="en-US" sz="1400" b="1" spc="300" dirty="0">
                  <a:latin typeface="Arial Black" panose="020B0604020202020204" pitchFamily="34" charset="0"/>
                  <a:cs typeface="Arial Black" panose="020B0604020202020204" pitchFamily="34" charset="0"/>
                </a:endParaRPr>
              </a:p>
            </p:txBody>
          </p:sp>
        </p:grpSp>
        <p:pic>
          <p:nvPicPr>
            <p:cNvPr id="4" name="Picture 3" descr="A green and blue logo&#10;&#10;Description automatically generated">
              <a:extLst>
                <a:ext uri="{FF2B5EF4-FFF2-40B4-BE49-F238E27FC236}">
                  <a16:creationId xmlns:a16="http://schemas.microsoft.com/office/drawing/2014/main" id="{D1D46A67-3CE0-342D-431E-10B4C2A54D4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0426" y="1176301"/>
              <a:ext cx="4865081" cy="1984248"/>
            </a:xfrm>
            <a:prstGeom prst="rect">
              <a:avLst/>
            </a:prstGeom>
            <a:effectLst>
              <a:glow rad="990600">
                <a:schemeClr val="bg1">
                  <a:alpha val="59000"/>
                </a:schemeClr>
              </a:glow>
            </a:effectLst>
          </p:spPr>
        </p:pic>
      </p:grpSp>
    </p:spTree>
    <p:extLst>
      <p:ext uri="{BB962C8B-B14F-4D97-AF65-F5344CB8AC3E}">
        <p14:creationId xmlns:p14="http://schemas.microsoft.com/office/powerpoint/2010/main" val="2697861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person in blue scrubs&#10;&#10;Description automatically generated">
            <a:extLst>
              <a:ext uri="{FF2B5EF4-FFF2-40B4-BE49-F238E27FC236}">
                <a16:creationId xmlns:a16="http://schemas.microsoft.com/office/drawing/2014/main" id="{677D0AD1-CA94-C986-50A0-1CB712C1F0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4701129" y="-17076"/>
            <a:ext cx="7490871" cy="6875076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rgbClr val="FFFFFF">
                  <a:alpha val="70000"/>
                </a:srgbClr>
              </a:gs>
              <a:gs pos="99000">
                <a:schemeClr val="bg1">
                  <a:alpha val="9000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3EF0BD6-12E5-20D5-65F7-FC9C51A12865}"/>
              </a:ext>
            </a:extLst>
          </p:cNvPr>
          <p:cNvGrpSpPr/>
          <p:nvPr/>
        </p:nvGrpSpPr>
        <p:grpSpPr>
          <a:xfrm>
            <a:off x="5394960" y="731520"/>
            <a:ext cx="7490871" cy="4443841"/>
            <a:chOff x="-312705" y="1176302"/>
            <a:chExt cx="7490871" cy="4443841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A22EF413-5325-9C26-5AA4-9FD059AA3101}"/>
                </a:ext>
              </a:extLst>
            </p:cNvPr>
            <p:cNvGrpSpPr/>
            <p:nvPr/>
          </p:nvGrpSpPr>
          <p:grpSpPr>
            <a:xfrm>
              <a:off x="-312705" y="3491394"/>
              <a:ext cx="7490871" cy="2128749"/>
              <a:chOff x="-312705" y="3491394"/>
              <a:chExt cx="7490871" cy="2128749"/>
            </a:xfrm>
          </p:grpSpPr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706D1C-1326-09A2-E6D9-7E55A9AE78A8}"/>
                  </a:ext>
                </a:extLst>
              </p:cNvPr>
              <p:cNvSpPr txBox="1"/>
              <p:nvPr/>
            </p:nvSpPr>
            <p:spPr>
              <a:xfrm>
                <a:off x="-312705" y="3491394"/>
                <a:ext cx="7490871" cy="1477328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>
                  <a:lnSpc>
                    <a:spcPts val="5400"/>
                  </a:lnSpc>
                </a:pPr>
                <a:r>
                  <a:rPr lang="en-US" sz="4400" b="1" dirty="0">
                    <a:solidFill>
                      <a:srgbClr val="1F43C2"/>
                    </a:solidFill>
                    <a:latin typeface="Arial Black" panose="020B0604020202020204" pitchFamily="34" charset="0"/>
                    <a:cs typeface="Arial Black" panose="020B0604020202020204" pitchFamily="34" charset="0"/>
                  </a:rPr>
                  <a:t>JUNTE-SE AO MOVIMENTO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07CB3F93-25C5-F473-C50D-24533A9FA688}"/>
                  </a:ext>
                </a:extLst>
              </p:cNvPr>
              <p:cNvSpPr txBox="1"/>
              <p:nvPr/>
            </p:nvSpPr>
            <p:spPr>
              <a:xfrm>
                <a:off x="248856" y="5312366"/>
                <a:ext cx="6367748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400" b="1" spc="300" dirty="0">
                    <a:latin typeface="Arial Black" panose="020B0604020202020204" pitchFamily="34" charset="0"/>
                    <a:cs typeface="Arial Black" panose="020B0604020202020204" pitchFamily="34" charset="0"/>
                  </a:rPr>
                  <a:t>#</a:t>
                </a:r>
                <a:r>
                  <a:rPr lang="en-US" sz="1400" b="1" spc="300" dirty="0" err="1">
                    <a:latin typeface="Arial Black" panose="020B0604020202020204" pitchFamily="34" charset="0"/>
                    <a:cs typeface="Arial Black" panose="020B0604020202020204" pitchFamily="34" charset="0"/>
                  </a:rPr>
                  <a:t>SemanaMundialDeBiossimilares</a:t>
                </a:r>
                <a:endParaRPr lang="en-US" sz="1400" b="1" spc="300" dirty="0">
                  <a:latin typeface="Arial Black" panose="020B0604020202020204" pitchFamily="34" charset="0"/>
                  <a:cs typeface="Arial Black" panose="020B0604020202020204" pitchFamily="34" charset="0"/>
                </a:endParaRPr>
              </a:p>
            </p:txBody>
          </p:sp>
        </p:grpSp>
        <p:pic>
          <p:nvPicPr>
            <p:cNvPr id="9" name="Picture 8" descr="A green and blue logo&#10;&#10;Description automatically generated">
              <a:extLst>
                <a:ext uri="{FF2B5EF4-FFF2-40B4-BE49-F238E27FC236}">
                  <a16:creationId xmlns:a16="http://schemas.microsoft.com/office/drawing/2014/main" id="{68E33159-4320-2DE8-F546-989B7F3E06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0426" y="1176302"/>
              <a:ext cx="4864608" cy="1984055"/>
            </a:xfrm>
            <a:prstGeom prst="rect">
              <a:avLst/>
            </a:prstGeom>
            <a:effectLst>
              <a:glow rad="910986">
                <a:schemeClr val="bg1">
                  <a:alpha val="49773"/>
                </a:schemeClr>
              </a:glow>
            </a:effectLst>
          </p:spPr>
        </p:pic>
      </p:grpSp>
    </p:spTree>
    <p:extLst>
      <p:ext uri="{BB962C8B-B14F-4D97-AF65-F5344CB8AC3E}">
        <p14:creationId xmlns:p14="http://schemas.microsoft.com/office/powerpoint/2010/main" val="1077777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syringe and a globe on a table&#10;&#10;Description automatically generated">
            <a:extLst>
              <a:ext uri="{FF2B5EF4-FFF2-40B4-BE49-F238E27FC236}">
                <a16:creationId xmlns:a16="http://schemas.microsoft.com/office/drawing/2014/main" id="{FBE66455-65BD-5C86-D1BA-F702EBB056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66" y="0"/>
            <a:ext cx="12158234" cy="687709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0" y="-22860"/>
            <a:ext cx="7315200" cy="6903720"/>
          </a:xfrm>
          <a:prstGeom prst="rect">
            <a:avLst/>
          </a:prstGeom>
          <a:gradFill flip="none" rotWithShape="1">
            <a:gsLst>
              <a:gs pos="56000">
                <a:srgbClr val="FFFFFF">
                  <a:alpha val="44000"/>
                </a:srgbClr>
              </a:gs>
              <a:gs pos="0">
                <a:schemeClr val="bg1">
                  <a:alpha val="90000"/>
                </a:schemeClr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574F075-3046-A938-0197-BD2175F2455D}"/>
              </a:ext>
            </a:extLst>
          </p:cNvPr>
          <p:cNvGrpSpPr/>
          <p:nvPr/>
        </p:nvGrpSpPr>
        <p:grpSpPr>
          <a:xfrm>
            <a:off x="-669544" y="731520"/>
            <a:ext cx="7490871" cy="4443841"/>
            <a:chOff x="-312705" y="1176302"/>
            <a:chExt cx="7490871" cy="4443841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9F1ABCF9-5CA8-F753-FFD0-A41C0DDB30B5}"/>
                </a:ext>
              </a:extLst>
            </p:cNvPr>
            <p:cNvGrpSpPr/>
            <p:nvPr/>
          </p:nvGrpSpPr>
          <p:grpSpPr>
            <a:xfrm>
              <a:off x="-312705" y="3491394"/>
              <a:ext cx="7490871" cy="2128749"/>
              <a:chOff x="-312705" y="3491394"/>
              <a:chExt cx="7490871" cy="2128749"/>
            </a:xfrm>
          </p:grpSpPr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C04A6AB8-F67E-803D-D876-35E7E26FDE9B}"/>
                  </a:ext>
                </a:extLst>
              </p:cNvPr>
              <p:cNvSpPr txBox="1"/>
              <p:nvPr/>
            </p:nvSpPr>
            <p:spPr>
              <a:xfrm>
                <a:off x="-312705" y="3491394"/>
                <a:ext cx="7490871" cy="1477328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>
                  <a:lnSpc>
                    <a:spcPts val="5400"/>
                  </a:lnSpc>
                </a:pPr>
                <a:r>
                  <a:rPr lang="en-US" sz="4400" b="1" dirty="0">
                    <a:solidFill>
                      <a:srgbClr val="1F43C2"/>
                    </a:solidFill>
                    <a:latin typeface="Arial Black" panose="020B0604020202020204" pitchFamily="34" charset="0"/>
                    <a:cs typeface="Arial Black" panose="020B0604020202020204" pitchFamily="34" charset="0"/>
                  </a:rPr>
                  <a:t>JUNTE-SE AO MOVIMENTO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09902508-2140-0725-1B79-B73B7A6AC195}"/>
                  </a:ext>
                </a:extLst>
              </p:cNvPr>
              <p:cNvSpPr txBox="1"/>
              <p:nvPr/>
            </p:nvSpPr>
            <p:spPr>
              <a:xfrm>
                <a:off x="248856" y="5312366"/>
                <a:ext cx="6367748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400" b="1" spc="300" dirty="0">
                    <a:latin typeface="Arial Black" panose="020B0604020202020204" pitchFamily="34" charset="0"/>
                    <a:cs typeface="Arial Black" panose="020B0604020202020204" pitchFamily="34" charset="0"/>
                  </a:rPr>
                  <a:t>#</a:t>
                </a:r>
                <a:r>
                  <a:rPr lang="en-US" sz="1400" b="1" spc="300" dirty="0" err="1">
                    <a:latin typeface="Arial Black" panose="020B0604020202020204" pitchFamily="34" charset="0"/>
                    <a:cs typeface="Arial Black" panose="020B0604020202020204" pitchFamily="34" charset="0"/>
                  </a:rPr>
                  <a:t>SemanaMundialDeBiossimilares</a:t>
                </a:r>
                <a:endParaRPr lang="en-US" sz="1400" b="1" spc="300" dirty="0">
                  <a:latin typeface="Arial Black" panose="020B0604020202020204" pitchFamily="34" charset="0"/>
                  <a:cs typeface="Arial Black" panose="020B0604020202020204" pitchFamily="34" charset="0"/>
                </a:endParaRPr>
              </a:p>
            </p:txBody>
          </p:sp>
        </p:grpSp>
        <p:pic>
          <p:nvPicPr>
            <p:cNvPr id="9" name="Picture 8" descr="A green and blue logo&#10;&#10;Description automatically generated">
              <a:extLst>
                <a:ext uri="{FF2B5EF4-FFF2-40B4-BE49-F238E27FC236}">
                  <a16:creationId xmlns:a16="http://schemas.microsoft.com/office/drawing/2014/main" id="{75389189-E7D1-6298-AFB2-627731C0FC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0426" y="1176302"/>
              <a:ext cx="4864608" cy="19840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65728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waving her hand&#10;&#10;Description automatically generated">
            <a:extLst>
              <a:ext uri="{FF2B5EF4-FFF2-40B4-BE49-F238E27FC236}">
                <a16:creationId xmlns:a16="http://schemas.microsoft.com/office/drawing/2014/main" id="{583C6ED4-4DAE-47F8-41DE-031B43CDDB6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7076"/>
            <a:ext cx="12192000" cy="687507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4616067" y="-17076"/>
            <a:ext cx="7575933" cy="6875076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rgbClr val="FFFFFF">
                  <a:alpha val="70000"/>
                </a:srgbClr>
              </a:gs>
              <a:gs pos="99000">
                <a:schemeClr val="bg1">
                  <a:alpha val="56393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EBB546C-5162-1C24-54DA-54031B446FA0}"/>
              </a:ext>
            </a:extLst>
          </p:cNvPr>
          <p:cNvGrpSpPr/>
          <p:nvPr/>
        </p:nvGrpSpPr>
        <p:grpSpPr>
          <a:xfrm>
            <a:off x="5394960" y="731520"/>
            <a:ext cx="7490871" cy="4443841"/>
            <a:chOff x="-312705" y="1176302"/>
            <a:chExt cx="7490871" cy="4443841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6281CE45-93C0-5230-B65B-5F372A501E4E}"/>
                </a:ext>
              </a:extLst>
            </p:cNvPr>
            <p:cNvGrpSpPr/>
            <p:nvPr/>
          </p:nvGrpSpPr>
          <p:grpSpPr>
            <a:xfrm>
              <a:off x="-312705" y="3491394"/>
              <a:ext cx="7490871" cy="2128749"/>
              <a:chOff x="-312705" y="3491394"/>
              <a:chExt cx="7490871" cy="2128749"/>
            </a:xfrm>
          </p:grpSpPr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C0B24061-0AEA-D312-6A8C-1BCCA1F5A62E}"/>
                  </a:ext>
                </a:extLst>
              </p:cNvPr>
              <p:cNvSpPr txBox="1"/>
              <p:nvPr/>
            </p:nvSpPr>
            <p:spPr>
              <a:xfrm>
                <a:off x="-312705" y="3491394"/>
                <a:ext cx="7490871" cy="1477328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>
                  <a:lnSpc>
                    <a:spcPts val="5400"/>
                  </a:lnSpc>
                </a:pPr>
                <a:r>
                  <a:rPr lang="en-US" sz="4400" b="1" dirty="0">
                    <a:solidFill>
                      <a:srgbClr val="1F43C2"/>
                    </a:solidFill>
                    <a:latin typeface="Arial Black" panose="020B0604020202020204" pitchFamily="34" charset="0"/>
                    <a:cs typeface="Arial Black" panose="020B0604020202020204" pitchFamily="34" charset="0"/>
                  </a:rPr>
                  <a:t>JUNTE-SE AO MOVIMENTO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B1773F2-943F-CE24-23CB-BD4679B3264A}"/>
                  </a:ext>
                </a:extLst>
              </p:cNvPr>
              <p:cNvSpPr txBox="1"/>
              <p:nvPr/>
            </p:nvSpPr>
            <p:spPr>
              <a:xfrm>
                <a:off x="248856" y="5312366"/>
                <a:ext cx="6367748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400" b="1" spc="300" dirty="0">
                    <a:latin typeface="Arial Black" panose="020B0604020202020204" pitchFamily="34" charset="0"/>
                    <a:cs typeface="Arial Black" panose="020B0604020202020204" pitchFamily="34" charset="0"/>
                  </a:rPr>
                  <a:t>#</a:t>
                </a:r>
                <a:r>
                  <a:rPr lang="en-US" sz="1400" b="1" spc="300" dirty="0" err="1">
                    <a:latin typeface="Arial Black" panose="020B0604020202020204" pitchFamily="34" charset="0"/>
                    <a:cs typeface="Arial Black" panose="020B0604020202020204" pitchFamily="34" charset="0"/>
                  </a:rPr>
                  <a:t>SemanaMundialDeBiossimilares</a:t>
                </a:r>
                <a:endParaRPr lang="en-US" sz="1400" b="1" spc="300" dirty="0">
                  <a:latin typeface="Arial Black" panose="020B0604020202020204" pitchFamily="34" charset="0"/>
                  <a:cs typeface="Arial Black" panose="020B0604020202020204" pitchFamily="34" charset="0"/>
                </a:endParaRPr>
              </a:p>
            </p:txBody>
          </p:sp>
        </p:grpSp>
        <p:pic>
          <p:nvPicPr>
            <p:cNvPr id="9" name="Picture 8" descr="A green and blue logo&#10;&#10;Description automatically generated">
              <a:extLst>
                <a:ext uri="{FF2B5EF4-FFF2-40B4-BE49-F238E27FC236}">
                  <a16:creationId xmlns:a16="http://schemas.microsoft.com/office/drawing/2014/main" id="{760606E3-7EFE-83DD-7110-A34BE87006E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00426" y="1176302"/>
              <a:ext cx="4864608" cy="1984055"/>
            </a:xfrm>
            <a:prstGeom prst="rect">
              <a:avLst/>
            </a:prstGeom>
            <a:effectLst>
              <a:glow rad="910986">
                <a:schemeClr val="bg1">
                  <a:alpha val="49773"/>
                </a:schemeClr>
              </a:glow>
            </a:effectLst>
          </p:spPr>
        </p:pic>
      </p:grpSp>
    </p:spTree>
    <p:extLst>
      <p:ext uri="{BB962C8B-B14F-4D97-AF65-F5344CB8AC3E}">
        <p14:creationId xmlns:p14="http://schemas.microsoft.com/office/powerpoint/2010/main" val="3396450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vial of liquid&#10;&#10;Description automatically generated">
            <a:extLst>
              <a:ext uri="{FF2B5EF4-FFF2-40B4-BE49-F238E27FC236}">
                <a16:creationId xmlns:a16="http://schemas.microsoft.com/office/drawing/2014/main" id="{D4AF6312-0E84-69CA-7B0F-2855E363267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9CFC40C-FDB7-3BA5-5546-F2C7D463E05C}"/>
              </a:ext>
            </a:extLst>
          </p:cNvPr>
          <p:cNvSpPr/>
          <p:nvPr/>
        </p:nvSpPr>
        <p:spPr>
          <a:xfrm>
            <a:off x="6096000" y="-17076"/>
            <a:ext cx="6096000" cy="6875076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rgbClr val="FFFFFF">
                  <a:alpha val="70000"/>
                </a:srgbClr>
              </a:gs>
              <a:gs pos="99000">
                <a:schemeClr val="bg1">
                  <a:alpha val="56393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62EA29E-5339-2B5F-6AD7-4E88388F808A}"/>
              </a:ext>
            </a:extLst>
          </p:cNvPr>
          <p:cNvGrpSpPr/>
          <p:nvPr/>
        </p:nvGrpSpPr>
        <p:grpSpPr>
          <a:xfrm>
            <a:off x="5394960" y="731520"/>
            <a:ext cx="7490871" cy="4443841"/>
            <a:chOff x="-312705" y="1176302"/>
            <a:chExt cx="7490871" cy="4443841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EFA506D4-2BD3-C793-5715-809DB27644CC}"/>
                </a:ext>
              </a:extLst>
            </p:cNvPr>
            <p:cNvGrpSpPr/>
            <p:nvPr/>
          </p:nvGrpSpPr>
          <p:grpSpPr>
            <a:xfrm>
              <a:off x="-312705" y="3491394"/>
              <a:ext cx="7490871" cy="2128749"/>
              <a:chOff x="-312705" y="3491394"/>
              <a:chExt cx="7490871" cy="2128749"/>
            </a:xfrm>
          </p:grpSpPr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2514DB3-3A47-C4FD-2AD8-E48209720B07}"/>
                  </a:ext>
                </a:extLst>
              </p:cNvPr>
              <p:cNvSpPr txBox="1"/>
              <p:nvPr/>
            </p:nvSpPr>
            <p:spPr>
              <a:xfrm>
                <a:off x="-312705" y="3491394"/>
                <a:ext cx="7490871" cy="1477328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>
                  <a:lnSpc>
                    <a:spcPts val="5400"/>
                  </a:lnSpc>
                </a:pPr>
                <a:r>
                  <a:rPr lang="en-US" sz="4400" b="1" dirty="0">
                    <a:solidFill>
                      <a:srgbClr val="1F43C2"/>
                    </a:solidFill>
                    <a:latin typeface="Arial Black" panose="020B0604020202020204" pitchFamily="34" charset="0"/>
                    <a:cs typeface="Arial Black" panose="020B0604020202020204" pitchFamily="34" charset="0"/>
                  </a:rPr>
                  <a:t>JUNTE-SE AO MOVIMENTO</a:t>
                </a: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C9CD55B5-A307-DA23-386D-F2A2674EC371}"/>
                  </a:ext>
                </a:extLst>
              </p:cNvPr>
              <p:cNvSpPr txBox="1"/>
              <p:nvPr/>
            </p:nvSpPr>
            <p:spPr>
              <a:xfrm>
                <a:off x="248856" y="5312366"/>
                <a:ext cx="6367748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400" b="1" spc="300" dirty="0">
                    <a:latin typeface="Arial Black" panose="020B0604020202020204" pitchFamily="34" charset="0"/>
                    <a:cs typeface="Arial Black" panose="020B0604020202020204" pitchFamily="34" charset="0"/>
                  </a:rPr>
                  <a:t>#</a:t>
                </a:r>
                <a:r>
                  <a:rPr lang="en-US" sz="1400" b="1" spc="300" dirty="0" err="1">
                    <a:latin typeface="Arial Black" panose="020B0604020202020204" pitchFamily="34" charset="0"/>
                    <a:cs typeface="Arial Black" panose="020B0604020202020204" pitchFamily="34" charset="0"/>
                  </a:rPr>
                  <a:t>SemanaMundialDeBiossimilares</a:t>
                </a:r>
                <a:endParaRPr lang="en-US" sz="1400" b="1" spc="300" dirty="0">
                  <a:latin typeface="Arial Black" panose="020B0604020202020204" pitchFamily="34" charset="0"/>
                  <a:cs typeface="Arial Black" panose="020B0604020202020204" pitchFamily="34" charset="0"/>
                </a:endParaRPr>
              </a:p>
            </p:txBody>
          </p:sp>
        </p:grpSp>
        <p:pic>
          <p:nvPicPr>
            <p:cNvPr id="6" name="Picture 5" descr="A green and blue logo&#10;&#10;Description automatically generated">
              <a:extLst>
                <a:ext uri="{FF2B5EF4-FFF2-40B4-BE49-F238E27FC236}">
                  <a16:creationId xmlns:a16="http://schemas.microsoft.com/office/drawing/2014/main" id="{14275665-63AB-F1C4-6871-718D96CA3D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0426" y="1176302"/>
              <a:ext cx="4864608" cy="1984055"/>
            </a:xfrm>
            <a:prstGeom prst="rect">
              <a:avLst/>
            </a:prstGeom>
            <a:effectLst>
              <a:glow rad="910986">
                <a:schemeClr val="bg1">
                  <a:alpha val="49773"/>
                </a:schemeClr>
              </a:glow>
            </a:effectLst>
          </p:spPr>
        </p:pic>
      </p:grpSp>
    </p:spTree>
    <p:extLst>
      <p:ext uri="{BB962C8B-B14F-4D97-AF65-F5344CB8AC3E}">
        <p14:creationId xmlns:p14="http://schemas.microsoft.com/office/powerpoint/2010/main" val="1885753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putting their hands together&#10;&#10;Description automatically generated">
            <a:extLst>
              <a:ext uri="{FF2B5EF4-FFF2-40B4-BE49-F238E27FC236}">
                <a16:creationId xmlns:a16="http://schemas.microsoft.com/office/drawing/2014/main" id="{9B4A4546-04C1-ED83-0669-C7122D7D902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48000" y="-2"/>
            <a:ext cx="9144000" cy="688086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3048000" y="0"/>
            <a:ext cx="7315200" cy="6880860"/>
          </a:xfrm>
          <a:prstGeom prst="rect">
            <a:avLst/>
          </a:prstGeom>
          <a:gradFill flip="none" rotWithShape="1">
            <a:gsLst>
              <a:gs pos="56000">
                <a:srgbClr val="FFFFFF">
                  <a:alpha val="44000"/>
                </a:srgbClr>
              </a:gs>
              <a:gs pos="0">
                <a:schemeClr val="bg1"/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61CD8E2-207B-A5F3-6F9F-A065CE596DF8}"/>
              </a:ext>
            </a:extLst>
          </p:cNvPr>
          <p:cNvGrpSpPr/>
          <p:nvPr/>
        </p:nvGrpSpPr>
        <p:grpSpPr>
          <a:xfrm>
            <a:off x="-709810" y="914400"/>
            <a:ext cx="8192023" cy="4252835"/>
            <a:chOff x="-572023" y="1142334"/>
            <a:chExt cx="8192023" cy="4252835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8B91513-EBB1-FEA6-6D8C-D41DCD050D66}"/>
                </a:ext>
              </a:extLst>
            </p:cNvPr>
            <p:cNvSpPr txBox="1"/>
            <p:nvPr/>
          </p:nvSpPr>
          <p:spPr>
            <a:xfrm>
              <a:off x="-572023" y="3626107"/>
              <a:ext cx="8192023" cy="1107996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6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OBRIGADO!</a:t>
              </a: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9A0348D9-8896-E063-9B39-875C70D1594A}"/>
                </a:ext>
              </a:extLst>
            </p:cNvPr>
            <p:cNvSpPr txBox="1"/>
            <p:nvPr/>
          </p:nvSpPr>
          <p:spPr>
            <a:xfrm>
              <a:off x="340114" y="5087392"/>
              <a:ext cx="636774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4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SemanaMundialDeBiossimilares</a:t>
              </a:r>
              <a:endParaRPr lang="en-US" sz="14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  <p:pic>
          <p:nvPicPr>
            <p:cNvPr id="5" name="Picture 4" descr="A green and blue logo&#10;&#10;Description automatically generated">
              <a:extLst>
                <a:ext uri="{FF2B5EF4-FFF2-40B4-BE49-F238E27FC236}">
                  <a16:creationId xmlns:a16="http://schemas.microsoft.com/office/drawing/2014/main" id="{866175D5-54DE-6CDF-05C0-609E169A039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0828" y="1142334"/>
              <a:ext cx="4846320" cy="197659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14009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oup of people in scrubs stacking hands&#10;&#10;Description automatically generated">
            <a:extLst>
              <a:ext uri="{FF2B5EF4-FFF2-40B4-BE49-F238E27FC236}">
                <a16:creationId xmlns:a16="http://schemas.microsoft.com/office/drawing/2014/main" id="{8044C12F-5522-7627-2B62-7A4CA3B34A6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8086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0" y="0"/>
            <a:ext cx="7315200" cy="6880860"/>
          </a:xfrm>
          <a:prstGeom prst="rect">
            <a:avLst/>
          </a:prstGeom>
          <a:gradFill flip="none" rotWithShape="1">
            <a:gsLst>
              <a:gs pos="56000">
                <a:srgbClr val="FFFFFF">
                  <a:alpha val="44000"/>
                </a:srgbClr>
              </a:gs>
              <a:gs pos="0">
                <a:schemeClr val="bg1"/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F5B6E0F-1104-0693-BEFE-0F82EE242AED}"/>
              </a:ext>
            </a:extLst>
          </p:cNvPr>
          <p:cNvGrpSpPr/>
          <p:nvPr/>
        </p:nvGrpSpPr>
        <p:grpSpPr>
          <a:xfrm>
            <a:off x="-709810" y="914400"/>
            <a:ext cx="8192023" cy="4252835"/>
            <a:chOff x="-572023" y="1142334"/>
            <a:chExt cx="8192023" cy="4252835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53E55F88-30A3-9D1B-A9B4-EEC66030B78E}"/>
                </a:ext>
              </a:extLst>
            </p:cNvPr>
            <p:cNvSpPr txBox="1"/>
            <p:nvPr/>
          </p:nvSpPr>
          <p:spPr>
            <a:xfrm>
              <a:off x="-572023" y="3626107"/>
              <a:ext cx="8192023" cy="1107996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6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OBRIGADO!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0B11AD0-7738-8968-03EE-44303B295079}"/>
                </a:ext>
              </a:extLst>
            </p:cNvPr>
            <p:cNvSpPr txBox="1"/>
            <p:nvPr/>
          </p:nvSpPr>
          <p:spPr>
            <a:xfrm>
              <a:off x="340114" y="5087392"/>
              <a:ext cx="636774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4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SemanaMundialDeBiossimilares</a:t>
              </a:r>
              <a:endParaRPr lang="en-US" sz="14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  <p:pic>
          <p:nvPicPr>
            <p:cNvPr id="5" name="Picture 4" descr="A green and blue logo&#10;&#10;Description automatically generated">
              <a:extLst>
                <a:ext uri="{FF2B5EF4-FFF2-40B4-BE49-F238E27FC236}">
                  <a16:creationId xmlns:a16="http://schemas.microsoft.com/office/drawing/2014/main" id="{ADC2D35D-5C10-273B-E415-CCDA5B7E313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0828" y="1142334"/>
              <a:ext cx="4846320" cy="197659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69925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0c539c6-f5a4-422a-9656-3bccbb7a3d77" xsi:nil="true"/>
    <lcf76f155ced4ddcb4097134ff3c332f xmlns="bd6b82ca-7e5a-4fb3-82e8-934cd3be464e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4830D0356DB0842AFE2D442C953B509" ma:contentTypeVersion="18" ma:contentTypeDescription="Create a new document." ma:contentTypeScope="" ma:versionID="29ad205ba2975974cbc3394b2307a566">
  <xsd:schema xmlns:xsd="http://www.w3.org/2001/XMLSchema" xmlns:xs="http://www.w3.org/2001/XMLSchema" xmlns:p="http://schemas.microsoft.com/office/2006/metadata/properties" xmlns:ns2="bd6b82ca-7e5a-4fb3-82e8-934cd3be464e" xmlns:ns3="90c539c6-f5a4-422a-9656-3bccbb7a3d77" targetNamespace="http://schemas.microsoft.com/office/2006/metadata/properties" ma:root="true" ma:fieldsID="7f99bad89eb89c5a9a56a7c5ee444d08" ns2:_="" ns3:_="">
    <xsd:import namespace="bd6b82ca-7e5a-4fb3-82e8-934cd3be464e"/>
    <xsd:import namespace="90c539c6-f5a4-422a-9656-3bccbb7a3d7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6b82ca-7e5a-4fb3-82e8-934cd3be46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0a0259e2-d404-4fc3-b38e-d3520b79ebc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c539c6-f5a4-422a-9656-3bccbb7a3d77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6e1467df-bfcf-479e-bd25-8e4706f29fd9}" ma:internalName="TaxCatchAll" ma:showField="CatchAllData" ma:web="90c539c6-f5a4-422a-9656-3bccbb7a3d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1DC42AC-9215-42D5-8AA1-02572E6702E6}">
  <ds:schemaRefs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purl.org/dc/terms/"/>
    <ds:schemaRef ds:uri="http://schemas.microsoft.com/office/2006/metadata/properties"/>
    <ds:schemaRef ds:uri="http://purl.org/dc/dcmitype/"/>
    <ds:schemaRef ds:uri="http://schemas.microsoft.com/office/infopath/2007/PartnerControls"/>
    <ds:schemaRef ds:uri="90c539c6-f5a4-422a-9656-3bccbb7a3d77"/>
    <ds:schemaRef ds:uri="bd6b82ca-7e5a-4fb3-82e8-934cd3be464e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493694EC-9BBF-46EA-96E7-6D48859EC1C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00DD137-955B-4344-997E-79A0573244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6b82ca-7e5a-4fb3-82e8-934cd3be464e"/>
    <ds:schemaRef ds:uri="90c539c6-f5a4-422a-9656-3bccbb7a3d7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44</Words>
  <Application>Microsoft Macintosh PowerPoint</Application>
  <PresentationFormat>Widescreen</PresentationFormat>
  <Paragraphs>19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Aptos</vt:lpstr>
      <vt:lpstr>Aptos Display</vt:lpstr>
      <vt:lpstr>Arial</vt:lpstr>
      <vt:lpstr>Arial Black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Ericka Nguyen</dc:creator>
  <cp:lastModifiedBy>Janet Hethrington</cp:lastModifiedBy>
  <cp:revision>50</cp:revision>
  <dcterms:created xsi:type="dcterms:W3CDTF">2024-05-20T19:45:43Z</dcterms:created>
  <dcterms:modified xsi:type="dcterms:W3CDTF">2024-09-18T15:57:33Z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0x010100F4830D0356DB0842AFE2D442C953B509</vt:lpwstr>
  </property>
  <property fmtid="{D5CDD505-2E9C-101B-9397-08002B2CF9AE}" pid="3" name="MediaServiceImageTags">
    <vt:lpwstr/>
  </property>
</Properties>
</file>