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4"/>
  </p:sldMasterIdLst>
  <p:sldIdLst>
    <p:sldId id="256" r:id="rId5"/>
  </p:sldIdLst>
  <p:sldSz cx="12380913" cy="257016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0" userDrawn="1">
          <p15:clr>
            <a:srgbClr val="A4A3A4"/>
          </p15:clr>
        </p15:guide>
        <p15:guide id="2" orient="horz" pos="1410" userDrawn="1">
          <p15:clr>
            <a:srgbClr val="A4A3A4"/>
          </p15:clr>
        </p15:guide>
        <p15:guide id="3" pos="396" userDrawn="1">
          <p15:clr>
            <a:srgbClr val="A4A3A4"/>
          </p15:clr>
        </p15:guide>
        <p15:guide id="4" pos="327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8A829"/>
    <a:srgbClr val="1F43C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735"/>
    <p:restoredTop sz="94658"/>
  </p:normalViewPr>
  <p:slideViewPr>
    <p:cSldViewPr snapToGrid="0">
      <p:cViewPr varScale="1">
        <p:scale>
          <a:sx n="105" d="100"/>
          <a:sy n="105" d="100"/>
        </p:scale>
        <p:origin x="208" y="1824"/>
      </p:cViewPr>
      <p:guideLst>
        <p:guide orient="horz" pos="210"/>
        <p:guide orient="horz" pos="1410"/>
        <p:guide pos="396"/>
        <p:guide pos="327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47614" y="420627"/>
            <a:ext cx="9285685" cy="894797"/>
          </a:xfrm>
        </p:spPr>
        <p:txBody>
          <a:bodyPr anchor="b"/>
          <a:lstStyle>
            <a:lvl1pPr algn="ctr">
              <a:defRPr sz="2249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47614" y="1349931"/>
            <a:ext cx="9285685" cy="620528"/>
          </a:xfrm>
        </p:spPr>
        <p:txBody>
          <a:bodyPr/>
          <a:lstStyle>
            <a:lvl1pPr marL="0" indent="0" algn="ctr">
              <a:buNone/>
              <a:defRPr sz="900"/>
            </a:lvl1pPr>
            <a:lvl2pPr marL="171359" indent="0" algn="ctr">
              <a:buNone/>
              <a:defRPr sz="750"/>
            </a:lvl2pPr>
            <a:lvl3pPr marL="342717" indent="0" algn="ctr">
              <a:buNone/>
              <a:defRPr sz="675"/>
            </a:lvl3pPr>
            <a:lvl4pPr marL="514076" indent="0" algn="ctr">
              <a:buNone/>
              <a:defRPr sz="600"/>
            </a:lvl4pPr>
            <a:lvl5pPr marL="685434" indent="0" algn="ctr">
              <a:buNone/>
              <a:defRPr sz="600"/>
            </a:lvl5pPr>
            <a:lvl6pPr marL="856793" indent="0" algn="ctr">
              <a:buNone/>
              <a:defRPr sz="600"/>
            </a:lvl6pPr>
            <a:lvl7pPr marL="1028151" indent="0" algn="ctr">
              <a:buNone/>
              <a:defRPr sz="600"/>
            </a:lvl7pPr>
            <a:lvl8pPr marL="1199510" indent="0" algn="ctr">
              <a:buNone/>
              <a:defRPr sz="600"/>
            </a:lvl8pPr>
            <a:lvl9pPr marL="1370868" indent="0" algn="ctr">
              <a:buNone/>
              <a:defRPr sz="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2070FF-4B0C-B645-9871-5BF906264DAF}" type="datetimeFigureOut">
              <a:rPr lang="en-US" smtClean="0"/>
              <a:t>9/18/24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0C483-C6AF-CD43-9219-7516E7E9C5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59481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2070FF-4B0C-B645-9871-5BF906264DAF}" type="datetimeFigureOut">
              <a:rPr lang="en-US" smtClean="0"/>
              <a:t>9/18/24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0C483-C6AF-CD43-9219-7516E7E9C5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8100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60091" y="136838"/>
            <a:ext cx="2669634" cy="2178094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51188" y="136838"/>
            <a:ext cx="7854142" cy="217809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2070FF-4B0C-B645-9871-5BF906264DAF}" type="datetimeFigureOut">
              <a:rPr lang="en-US" smtClean="0"/>
              <a:t>9/18/24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0C483-C6AF-CD43-9219-7516E7E9C5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43367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2070FF-4B0C-B645-9871-5BF906264DAF}" type="datetimeFigureOut">
              <a:rPr lang="en-US" smtClean="0"/>
              <a:t>9/18/24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0C483-C6AF-CD43-9219-7516E7E9C5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10034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4740" y="640756"/>
            <a:ext cx="10678537" cy="1069116"/>
          </a:xfrm>
        </p:spPr>
        <p:txBody>
          <a:bodyPr anchor="b"/>
          <a:lstStyle>
            <a:lvl1pPr>
              <a:defRPr sz="2249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4740" y="1719987"/>
            <a:ext cx="10678537" cy="562223"/>
          </a:xfrm>
        </p:spPr>
        <p:txBody>
          <a:bodyPr/>
          <a:lstStyle>
            <a:lvl1pPr marL="0" indent="0">
              <a:buNone/>
              <a:defRPr sz="900">
                <a:solidFill>
                  <a:schemeClr val="tx1">
                    <a:tint val="82000"/>
                  </a:schemeClr>
                </a:solidFill>
              </a:defRPr>
            </a:lvl1pPr>
            <a:lvl2pPr marL="171359" indent="0">
              <a:buNone/>
              <a:defRPr sz="750">
                <a:solidFill>
                  <a:schemeClr val="tx1">
                    <a:tint val="82000"/>
                  </a:schemeClr>
                </a:solidFill>
              </a:defRPr>
            </a:lvl2pPr>
            <a:lvl3pPr marL="342717" indent="0">
              <a:buNone/>
              <a:defRPr sz="675">
                <a:solidFill>
                  <a:schemeClr val="tx1">
                    <a:tint val="82000"/>
                  </a:schemeClr>
                </a:solidFill>
              </a:defRPr>
            </a:lvl3pPr>
            <a:lvl4pPr marL="514076" indent="0">
              <a:buNone/>
              <a:defRPr sz="600">
                <a:solidFill>
                  <a:schemeClr val="tx1">
                    <a:tint val="82000"/>
                  </a:schemeClr>
                </a:solidFill>
              </a:defRPr>
            </a:lvl4pPr>
            <a:lvl5pPr marL="685434" indent="0">
              <a:buNone/>
              <a:defRPr sz="600">
                <a:solidFill>
                  <a:schemeClr val="tx1">
                    <a:tint val="82000"/>
                  </a:schemeClr>
                </a:solidFill>
              </a:defRPr>
            </a:lvl5pPr>
            <a:lvl6pPr marL="856793" indent="0">
              <a:buNone/>
              <a:defRPr sz="600">
                <a:solidFill>
                  <a:schemeClr val="tx1">
                    <a:tint val="82000"/>
                  </a:schemeClr>
                </a:solidFill>
              </a:defRPr>
            </a:lvl6pPr>
            <a:lvl7pPr marL="1028151" indent="0">
              <a:buNone/>
              <a:defRPr sz="600">
                <a:solidFill>
                  <a:schemeClr val="tx1">
                    <a:tint val="82000"/>
                  </a:schemeClr>
                </a:solidFill>
              </a:defRPr>
            </a:lvl7pPr>
            <a:lvl8pPr marL="1199510" indent="0">
              <a:buNone/>
              <a:defRPr sz="600">
                <a:solidFill>
                  <a:schemeClr val="tx1">
                    <a:tint val="82000"/>
                  </a:schemeClr>
                </a:solidFill>
              </a:defRPr>
            </a:lvl8pPr>
            <a:lvl9pPr marL="1370868" indent="0">
              <a:buNone/>
              <a:defRPr sz="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2070FF-4B0C-B645-9871-5BF906264DAF}" type="datetimeFigureOut">
              <a:rPr lang="en-US" smtClean="0"/>
              <a:t>9/18/24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0C483-C6AF-CD43-9219-7516E7E9C5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2960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51188" y="684187"/>
            <a:ext cx="5261888" cy="163074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67837" y="684187"/>
            <a:ext cx="5261888" cy="163074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2070FF-4B0C-B645-9871-5BF906264DAF}" type="datetimeFigureOut">
              <a:rPr lang="en-US" smtClean="0"/>
              <a:t>9/18/24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0C483-C6AF-CD43-9219-7516E7E9C5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0057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2801" y="136838"/>
            <a:ext cx="10678537" cy="49677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2801" y="630047"/>
            <a:ext cx="5237706" cy="308776"/>
          </a:xfrm>
        </p:spPr>
        <p:txBody>
          <a:bodyPr anchor="b"/>
          <a:lstStyle>
            <a:lvl1pPr marL="0" indent="0">
              <a:buNone/>
              <a:defRPr sz="900" b="1"/>
            </a:lvl1pPr>
            <a:lvl2pPr marL="171359" indent="0">
              <a:buNone/>
              <a:defRPr sz="750" b="1"/>
            </a:lvl2pPr>
            <a:lvl3pPr marL="342717" indent="0">
              <a:buNone/>
              <a:defRPr sz="675" b="1"/>
            </a:lvl3pPr>
            <a:lvl4pPr marL="514076" indent="0">
              <a:buNone/>
              <a:defRPr sz="600" b="1"/>
            </a:lvl4pPr>
            <a:lvl5pPr marL="685434" indent="0">
              <a:buNone/>
              <a:defRPr sz="600" b="1"/>
            </a:lvl5pPr>
            <a:lvl6pPr marL="856793" indent="0">
              <a:buNone/>
              <a:defRPr sz="600" b="1"/>
            </a:lvl6pPr>
            <a:lvl7pPr marL="1028151" indent="0">
              <a:buNone/>
              <a:defRPr sz="600" b="1"/>
            </a:lvl7pPr>
            <a:lvl8pPr marL="1199510" indent="0">
              <a:buNone/>
              <a:defRPr sz="600" b="1"/>
            </a:lvl8pPr>
            <a:lvl9pPr marL="1370868" indent="0">
              <a:buNone/>
              <a:defRPr sz="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52801" y="938823"/>
            <a:ext cx="5237706" cy="138086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67837" y="630047"/>
            <a:ext cx="5263501" cy="308776"/>
          </a:xfrm>
        </p:spPr>
        <p:txBody>
          <a:bodyPr anchor="b"/>
          <a:lstStyle>
            <a:lvl1pPr marL="0" indent="0">
              <a:buNone/>
              <a:defRPr sz="900" b="1"/>
            </a:lvl1pPr>
            <a:lvl2pPr marL="171359" indent="0">
              <a:buNone/>
              <a:defRPr sz="750" b="1"/>
            </a:lvl2pPr>
            <a:lvl3pPr marL="342717" indent="0">
              <a:buNone/>
              <a:defRPr sz="675" b="1"/>
            </a:lvl3pPr>
            <a:lvl4pPr marL="514076" indent="0">
              <a:buNone/>
              <a:defRPr sz="600" b="1"/>
            </a:lvl4pPr>
            <a:lvl5pPr marL="685434" indent="0">
              <a:buNone/>
              <a:defRPr sz="600" b="1"/>
            </a:lvl5pPr>
            <a:lvl6pPr marL="856793" indent="0">
              <a:buNone/>
              <a:defRPr sz="600" b="1"/>
            </a:lvl6pPr>
            <a:lvl7pPr marL="1028151" indent="0">
              <a:buNone/>
              <a:defRPr sz="600" b="1"/>
            </a:lvl7pPr>
            <a:lvl8pPr marL="1199510" indent="0">
              <a:buNone/>
              <a:defRPr sz="600" b="1"/>
            </a:lvl8pPr>
            <a:lvl9pPr marL="1370868" indent="0">
              <a:buNone/>
              <a:defRPr sz="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67837" y="938823"/>
            <a:ext cx="5263501" cy="138086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2070FF-4B0C-B645-9871-5BF906264DAF}" type="datetimeFigureOut">
              <a:rPr lang="en-US" smtClean="0"/>
              <a:t>9/18/24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0C483-C6AF-CD43-9219-7516E7E9C5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68002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2070FF-4B0C-B645-9871-5BF906264DAF}" type="datetimeFigureOut">
              <a:rPr lang="en-US" smtClean="0"/>
              <a:t>9/18/24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0C483-C6AF-CD43-9219-7516E7E9C5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93510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2070FF-4B0C-B645-9871-5BF906264DAF}" type="datetimeFigureOut">
              <a:rPr lang="en-US" smtClean="0"/>
              <a:t>9/18/24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0C483-C6AF-CD43-9219-7516E7E9C5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75395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2801" y="171344"/>
            <a:ext cx="3993166" cy="599705"/>
          </a:xfrm>
        </p:spPr>
        <p:txBody>
          <a:bodyPr anchor="b"/>
          <a:lstStyle>
            <a:lvl1pPr>
              <a:defRPr sz="1199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63501" y="370056"/>
            <a:ext cx="6267837" cy="1826482"/>
          </a:xfrm>
        </p:spPr>
        <p:txBody>
          <a:bodyPr/>
          <a:lstStyle>
            <a:lvl1pPr>
              <a:defRPr sz="1199"/>
            </a:lvl1pPr>
            <a:lvl2pPr>
              <a:defRPr sz="1049"/>
            </a:lvl2pPr>
            <a:lvl3pPr>
              <a:defRPr sz="900"/>
            </a:lvl3pPr>
            <a:lvl4pPr>
              <a:defRPr sz="750"/>
            </a:lvl4pPr>
            <a:lvl5pPr>
              <a:defRPr sz="750"/>
            </a:lvl5pPr>
            <a:lvl6pPr>
              <a:defRPr sz="750"/>
            </a:lvl6pPr>
            <a:lvl7pPr>
              <a:defRPr sz="750"/>
            </a:lvl7pPr>
            <a:lvl8pPr>
              <a:defRPr sz="750"/>
            </a:lvl8pPr>
            <a:lvl9pPr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2801" y="771049"/>
            <a:ext cx="3993166" cy="1428463"/>
          </a:xfrm>
        </p:spPr>
        <p:txBody>
          <a:bodyPr/>
          <a:lstStyle>
            <a:lvl1pPr marL="0" indent="0">
              <a:buNone/>
              <a:defRPr sz="600"/>
            </a:lvl1pPr>
            <a:lvl2pPr marL="171359" indent="0">
              <a:buNone/>
              <a:defRPr sz="525"/>
            </a:lvl2pPr>
            <a:lvl3pPr marL="342717" indent="0">
              <a:buNone/>
              <a:defRPr sz="450"/>
            </a:lvl3pPr>
            <a:lvl4pPr marL="514076" indent="0">
              <a:buNone/>
              <a:defRPr sz="375"/>
            </a:lvl4pPr>
            <a:lvl5pPr marL="685434" indent="0">
              <a:buNone/>
              <a:defRPr sz="375"/>
            </a:lvl5pPr>
            <a:lvl6pPr marL="856793" indent="0">
              <a:buNone/>
              <a:defRPr sz="375"/>
            </a:lvl6pPr>
            <a:lvl7pPr marL="1028151" indent="0">
              <a:buNone/>
              <a:defRPr sz="375"/>
            </a:lvl7pPr>
            <a:lvl8pPr marL="1199510" indent="0">
              <a:buNone/>
              <a:defRPr sz="375"/>
            </a:lvl8pPr>
            <a:lvl9pPr marL="1370868" indent="0">
              <a:buNone/>
              <a:defRPr sz="3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2070FF-4B0C-B645-9871-5BF906264DAF}" type="datetimeFigureOut">
              <a:rPr lang="en-US" smtClean="0"/>
              <a:t>9/18/24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0C483-C6AF-CD43-9219-7516E7E9C5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80954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2801" y="171344"/>
            <a:ext cx="3993166" cy="599705"/>
          </a:xfrm>
        </p:spPr>
        <p:txBody>
          <a:bodyPr anchor="b"/>
          <a:lstStyle>
            <a:lvl1pPr>
              <a:defRPr sz="1199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263501" y="370056"/>
            <a:ext cx="6267837" cy="1826482"/>
          </a:xfrm>
        </p:spPr>
        <p:txBody>
          <a:bodyPr anchor="t"/>
          <a:lstStyle>
            <a:lvl1pPr marL="0" indent="0">
              <a:buNone/>
              <a:defRPr sz="1199"/>
            </a:lvl1pPr>
            <a:lvl2pPr marL="171359" indent="0">
              <a:buNone/>
              <a:defRPr sz="1049"/>
            </a:lvl2pPr>
            <a:lvl3pPr marL="342717" indent="0">
              <a:buNone/>
              <a:defRPr sz="900"/>
            </a:lvl3pPr>
            <a:lvl4pPr marL="514076" indent="0">
              <a:buNone/>
              <a:defRPr sz="750"/>
            </a:lvl4pPr>
            <a:lvl5pPr marL="685434" indent="0">
              <a:buNone/>
              <a:defRPr sz="750"/>
            </a:lvl5pPr>
            <a:lvl6pPr marL="856793" indent="0">
              <a:buNone/>
              <a:defRPr sz="750"/>
            </a:lvl6pPr>
            <a:lvl7pPr marL="1028151" indent="0">
              <a:buNone/>
              <a:defRPr sz="750"/>
            </a:lvl7pPr>
            <a:lvl8pPr marL="1199510" indent="0">
              <a:buNone/>
              <a:defRPr sz="750"/>
            </a:lvl8pPr>
            <a:lvl9pPr marL="1370868" indent="0">
              <a:buNone/>
              <a:defRPr sz="75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2801" y="771049"/>
            <a:ext cx="3993166" cy="1428463"/>
          </a:xfrm>
        </p:spPr>
        <p:txBody>
          <a:bodyPr/>
          <a:lstStyle>
            <a:lvl1pPr marL="0" indent="0">
              <a:buNone/>
              <a:defRPr sz="600"/>
            </a:lvl1pPr>
            <a:lvl2pPr marL="171359" indent="0">
              <a:buNone/>
              <a:defRPr sz="525"/>
            </a:lvl2pPr>
            <a:lvl3pPr marL="342717" indent="0">
              <a:buNone/>
              <a:defRPr sz="450"/>
            </a:lvl3pPr>
            <a:lvl4pPr marL="514076" indent="0">
              <a:buNone/>
              <a:defRPr sz="375"/>
            </a:lvl4pPr>
            <a:lvl5pPr marL="685434" indent="0">
              <a:buNone/>
              <a:defRPr sz="375"/>
            </a:lvl5pPr>
            <a:lvl6pPr marL="856793" indent="0">
              <a:buNone/>
              <a:defRPr sz="375"/>
            </a:lvl6pPr>
            <a:lvl7pPr marL="1028151" indent="0">
              <a:buNone/>
              <a:defRPr sz="375"/>
            </a:lvl7pPr>
            <a:lvl8pPr marL="1199510" indent="0">
              <a:buNone/>
              <a:defRPr sz="375"/>
            </a:lvl8pPr>
            <a:lvl9pPr marL="1370868" indent="0">
              <a:buNone/>
              <a:defRPr sz="3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2070FF-4B0C-B645-9871-5BF906264DAF}" type="datetimeFigureOut">
              <a:rPr lang="en-US" smtClean="0"/>
              <a:t>9/18/24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0C483-C6AF-CD43-9219-7516E7E9C5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79386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51188" y="136838"/>
            <a:ext cx="10678537" cy="49677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1188" y="684187"/>
            <a:ext cx="10678537" cy="163074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1188" y="2382161"/>
            <a:ext cx="2785705" cy="1368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45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62070FF-4B0C-B645-9871-5BF906264DAF}" type="datetimeFigureOut">
              <a:rPr lang="en-US" smtClean="0"/>
              <a:t>9/18/24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01178" y="2382161"/>
            <a:ext cx="4178558" cy="1368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45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44020" y="2382161"/>
            <a:ext cx="2785705" cy="1368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45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B10C483-C6AF-CD43-9219-7516E7E9C5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03186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342717" rtl="0" eaLnBrk="1" latinLnBrk="0" hangingPunct="1">
        <a:lnSpc>
          <a:spcPct val="90000"/>
        </a:lnSpc>
        <a:spcBef>
          <a:spcPct val="0"/>
        </a:spcBef>
        <a:buNone/>
        <a:defRPr sz="164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85679" indent="-85679" algn="l" defTabSz="3427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049" kern="1200">
          <a:solidFill>
            <a:schemeClr val="tx1"/>
          </a:solidFill>
          <a:latin typeface="+mn-lt"/>
          <a:ea typeface="+mn-ea"/>
          <a:cs typeface="+mn-cs"/>
        </a:defRPr>
      </a:lvl1pPr>
      <a:lvl2pPr marL="257038" indent="-85679" algn="l" defTabSz="342717" rtl="0" eaLnBrk="1" latinLnBrk="0" hangingPunct="1">
        <a:lnSpc>
          <a:spcPct val="90000"/>
        </a:lnSpc>
        <a:spcBef>
          <a:spcPts val="187"/>
        </a:spcBef>
        <a:buFont typeface="Arial" panose="020B0604020202020204" pitchFamily="34" charset="0"/>
        <a:buChar char="•"/>
        <a:defRPr sz="900" kern="1200">
          <a:solidFill>
            <a:schemeClr val="tx1"/>
          </a:solidFill>
          <a:latin typeface="+mn-lt"/>
          <a:ea typeface="+mn-ea"/>
          <a:cs typeface="+mn-cs"/>
        </a:defRPr>
      </a:lvl2pPr>
      <a:lvl3pPr marL="428396" indent="-85679" algn="l" defTabSz="342717" rtl="0" eaLnBrk="1" latinLnBrk="0" hangingPunct="1">
        <a:lnSpc>
          <a:spcPct val="90000"/>
        </a:lnSpc>
        <a:spcBef>
          <a:spcPts val="187"/>
        </a:spcBef>
        <a:buFont typeface="Arial" panose="020B0604020202020204" pitchFamily="34" charset="0"/>
        <a:buChar char="•"/>
        <a:defRPr sz="750" kern="1200">
          <a:solidFill>
            <a:schemeClr val="tx1"/>
          </a:solidFill>
          <a:latin typeface="+mn-lt"/>
          <a:ea typeface="+mn-ea"/>
          <a:cs typeface="+mn-cs"/>
        </a:defRPr>
      </a:lvl3pPr>
      <a:lvl4pPr marL="599755" indent="-85679" algn="l" defTabSz="342717" rtl="0" eaLnBrk="1" latinLnBrk="0" hangingPunct="1">
        <a:lnSpc>
          <a:spcPct val="90000"/>
        </a:lnSpc>
        <a:spcBef>
          <a:spcPts val="187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4pPr>
      <a:lvl5pPr marL="771114" indent="-85679" algn="l" defTabSz="342717" rtl="0" eaLnBrk="1" latinLnBrk="0" hangingPunct="1">
        <a:lnSpc>
          <a:spcPct val="90000"/>
        </a:lnSpc>
        <a:spcBef>
          <a:spcPts val="187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5pPr>
      <a:lvl6pPr marL="942472" indent="-85679" algn="l" defTabSz="342717" rtl="0" eaLnBrk="1" latinLnBrk="0" hangingPunct="1">
        <a:lnSpc>
          <a:spcPct val="90000"/>
        </a:lnSpc>
        <a:spcBef>
          <a:spcPts val="187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6pPr>
      <a:lvl7pPr marL="1113831" indent="-85679" algn="l" defTabSz="342717" rtl="0" eaLnBrk="1" latinLnBrk="0" hangingPunct="1">
        <a:lnSpc>
          <a:spcPct val="90000"/>
        </a:lnSpc>
        <a:spcBef>
          <a:spcPts val="187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7pPr>
      <a:lvl8pPr marL="1285189" indent="-85679" algn="l" defTabSz="342717" rtl="0" eaLnBrk="1" latinLnBrk="0" hangingPunct="1">
        <a:lnSpc>
          <a:spcPct val="90000"/>
        </a:lnSpc>
        <a:spcBef>
          <a:spcPts val="187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8pPr>
      <a:lvl9pPr marL="1456548" indent="-85679" algn="l" defTabSz="342717" rtl="0" eaLnBrk="1" latinLnBrk="0" hangingPunct="1">
        <a:lnSpc>
          <a:spcPct val="90000"/>
        </a:lnSpc>
        <a:spcBef>
          <a:spcPts val="187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717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1pPr>
      <a:lvl2pPr marL="171359" algn="l" defTabSz="342717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2pPr>
      <a:lvl3pPr marL="342717" algn="l" defTabSz="342717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3pPr>
      <a:lvl4pPr marL="514076" algn="l" defTabSz="342717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4pPr>
      <a:lvl5pPr marL="685434" algn="l" defTabSz="342717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5pPr>
      <a:lvl6pPr marL="856793" algn="l" defTabSz="342717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6pPr>
      <a:lvl7pPr marL="1028151" algn="l" defTabSz="342717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7pPr>
      <a:lvl8pPr marL="1199510" algn="l" defTabSz="342717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8pPr>
      <a:lvl9pPr marL="1370868" algn="l" defTabSz="342717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63432C1A-0B0F-3270-DE74-C4E8D06EF776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2381"/>
            <a:ext cx="12381285" cy="2567782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52C5790F-43E1-FF3D-47E8-CC4ADA2B8239}"/>
              </a:ext>
            </a:extLst>
          </p:cNvPr>
          <p:cNvSpPr txBox="1"/>
          <p:nvPr/>
        </p:nvSpPr>
        <p:spPr>
          <a:xfrm>
            <a:off x="5749553" y="760990"/>
            <a:ext cx="5584349" cy="1046440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algn="ctr"/>
            <a:r>
              <a:rPr lang="en-US" sz="3800" b="1" dirty="0">
                <a:solidFill>
                  <a:srgbClr val="1F43C2"/>
                </a:solidFill>
                <a:effectLst>
                  <a:glow rad="952500">
                    <a:schemeClr val="bg1">
                      <a:alpha val="50000"/>
                    </a:schemeClr>
                  </a:glow>
                </a:effectLst>
                <a:latin typeface="Arial Black" panose="020B0604020202020204" pitchFamily="34" charset="0"/>
                <a:cs typeface="Arial Black" panose="020B0604020202020204" pitchFamily="34" charset="0"/>
              </a:rPr>
              <a:t>RESERVE A DATA!</a:t>
            </a:r>
          </a:p>
          <a:p>
            <a:pPr algn="ctr"/>
            <a:r>
              <a:rPr lang="en-US" sz="2400" b="1" dirty="0">
                <a:solidFill>
                  <a:srgbClr val="48A829"/>
                </a:solidFill>
                <a:effectLst>
                  <a:glow rad="952500">
                    <a:schemeClr val="bg1">
                      <a:alpha val="50000"/>
                    </a:schemeClr>
                  </a:glow>
                </a:effectLst>
                <a:latin typeface="Arial Black" panose="020B0604020202020204" pitchFamily="34" charset="0"/>
                <a:cs typeface="Arial Black" panose="020B0604020202020204" pitchFamily="34" charset="0"/>
              </a:rPr>
              <a:t>11 A 15 DE NOVEMBRO DE 2024</a:t>
            </a:r>
          </a:p>
        </p:txBody>
      </p:sp>
      <p:pic>
        <p:nvPicPr>
          <p:cNvPr id="6" name="Picture 5" descr="A green and blue logo&#10;&#10;Description automatically generated">
            <a:extLst>
              <a:ext uri="{FF2B5EF4-FFF2-40B4-BE49-F238E27FC236}">
                <a16:creationId xmlns:a16="http://schemas.microsoft.com/office/drawing/2014/main" id="{9E86EBC2-F960-62E0-F8C4-183973278FE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8649" y="349989"/>
            <a:ext cx="4581144" cy="1868442"/>
          </a:xfrm>
          <a:prstGeom prst="rect">
            <a:avLst/>
          </a:prstGeom>
          <a:effectLst>
            <a:glow rad="696970">
              <a:schemeClr val="bg1">
                <a:alpha val="48000"/>
              </a:schemeClr>
            </a:glow>
          </a:effectLst>
        </p:spPr>
      </p:pic>
    </p:spTree>
    <p:extLst>
      <p:ext uri="{BB962C8B-B14F-4D97-AF65-F5344CB8AC3E}">
        <p14:creationId xmlns:p14="http://schemas.microsoft.com/office/powerpoint/2010/main" val="19665341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4830D0356DB0842AFE2D442C953B509" ma:contentTypeVersion="18" ma:contentTypeDescription="Create a new document." ma:contentTypeScope="" ma:versionID="29ad205ba2975974cbc3394b2307a566">
  <xsd:schema xmlns:xsd="http://www.w3.org/2001/XMLSchema" xmlns:xs="http://www.w3.org/2001/XMLSchema" xmlns:p="http://schemas.microsoft.com/office/2006/metadata/properties" xmlns:ns2="bd6b82ca-7e5a-4fb3-82e8-934cd3be464e" xmlns:ns3="90c539c6-f5a4-422a-9656-3bccbb7a3d77" targetNamespace="http://schemas.microsoft.com/office/2006/metadata/properties" ma:root="true" ma:fieldsID="7f99bad89eb89c5a9a56a7c5ee444d08" ns2:_="" ns3:_="">
    <xsd:import namespace="bd6b82ca-7e5a-4fb3-82e8-934cd3be464e"/>
    <xsd:import namespace="90c539c6-f5a4-422a-9656-3bccbb7a3d7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MediaServiceOCR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d6b82ca-7e5a-4fb3-82e8-934cd3be464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4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5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0a0259e2-d404-4fc3-b38e-d3520b79ebcf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0c539c6-f5a4-422a-9656-3bccbb7a3d77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6e1467df-bfcf-479e-bd25-8e4706f29fd9}" ma:internalName="TaxCatchAll" ma:showField="CatchAllData" ma:web="90c539c6-f5a4-422a-9656-3bccbb7a3d77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90c539c6-f5a4-422a-9656-3bccbb7a3d77" xsi:nil="true"/>
    <lcf76f155ced4ddcb4097134ff3c332f xmlns="bd6b82ca-7e5a-4fb3-82e8-934cd3be464e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3B15F026-A372-4961-87C4-52B6658236CD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0CB26B53-3E71-4237-BA8D-8C1987AC1AE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bd6b82ca-7e5a-4fb3-82e8-934cd3be464e"/>
    <ds:schemaRef ds:uri="90c539c6-f5a4-422a-9656-3bccbb7a3d7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691B08FF-DA40-4093-98DE-D2996040EF48}">
  <ds:schemaRefs>
    <ds:schemaRef ds:uri="http://schemas.microsoft.com/office/2006/metadata/properties"/>
    <ds:schemaRef ds:uri="http://schemas.microsoft.com/office/infopath/2007/PartnerControls"/>
    <ds:schemaRef ds:uri="90c539c6-f5a4-422a-9656-3bccbb7a3d77"/>
    <ds:schemaRef ds:uri="bd6b82ca-7e5a-4fb3-82e8-934cd3be464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24</TotalTime>
  <Words>11</Words>
  <Application>Microsoft Macintosh PowerPoint</Application>
  <PresentationFormat>Custom</PresentationFormat>
  <Paragraphs>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Aptos</vt:lpstr>
      <vt:lpstr>Aptos Display</vt:lpstr>
      <vt:lpstr>Arial</vt:lpstr>
      <vt:lpstr>Arial Black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Ericka Nguyen</dc:creator>
  <cp:lastModifiedBy>Janet Hethrington</cp:lastModifiedBy>
  <cp:revision>14</cp:revision>
  <dcterms:created xsi:type="dcterms:W3CDTF">2024-05-22T18:27:43Z</dcterms:created>
  <dcterms:modified xsi:type="dcterms:W3CDTF">2024-09-18T15:42:21Z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0x010100F4830D0356DB0842AFE2D442C953B509</vt:lpwstr>
  </property>
</Properties>
</file>