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1" r:id="rId5"/>
    <p:sldId id="258" r:id="rId6"/>
    <p:sldId id="259" r:id="rId7"/>
    <p:sldId id="262" r:id="rId8"/>
    <p:sldId id="265" r:id="rId9"/>
    <p:sldId id="270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ACFC2C-563E-3345-ACE9-7DD2F053B612}" v="56" dt="2024-05-20T23:03:19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2" d="100"/>
          <a:sy n="102" d="100"/>
        </p:scale>
        <p:origin x="20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nurse touching an old person's shoulder&#10;&#10;Description automatically generated">
            <a:extLst>
              <a:ext uri="{FF2B5EF4-FFF2-40B4-BE49-F238E27FC236}">
                <a16:creationId xmlns:a16="http://schemas.microsoft.com/office/drawing/2014/main" id="{2F684265-1D96-67D9-B4A3-2206BA1CB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60"/>
            <a:ext cx="12192000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45720"/>
            <a:ext cx="7870371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D3CC174-087D-AD9B-D5CE-56D5C9658397}"/>
              </a:ext>
            </a:extLst>
          </p:cNvPr>
          <p:cNvGrpSpPr/>
          <p:nvPr/>
        </p:nvGrpSpPr>
        <p:grpSpPr>
          <a:xfrm>
            <a:off x="60163" y="830278"/>
            <a:ext cx="5625233" cy="4815049"/>
            <a:chOff x="49146" y="411633"/>
            <a:chExt cx="5625233" cy="481504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23CECE-8762-6C98-C06F-766AE8BE21E9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65B13B7-633E-13A2-B6A6-C7A14B860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94116EB-2E0C-89CD-C393-E401771F2F50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80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 and a purple head wrap sitting in a chair&#10;&#10;Description automatically generated">
            <a:extLst>
              <a:ext uri="{FF2B5EF4-FFF2-40B4-BE49-F238E27FC236}">
                <a16:creationId xmlns:a16="http://schemas.microsoft.com/office/drawing/2014/main" id="{6C37DE69-E7AC-AF35-9AFE-127D4DE043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3216AF-796A-6087-A3A8-E2D72DE99DA4}"/>
              </a:ext>
            </a:extLst>
          </p:cNvPr>
          <p:cNvGrpSpPr/>
          <p:nvPr/>
        </p:nvGrpSpPr>
        <p:grpSpPr>
          <a:xfrm>
            <a:off x="6309360" y="830278"/>
            <a:ext cx="5625233" cy="4815049"/>
            <a:chOff x="49146" y="411633"/>
            <a:chExt cx="5625233" cy="481504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3F42D0D-CE66-1BB3-09E8-8FE5D608293D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A269AC3A-D72E-74BC-2102-00EBFBDA0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B50CC4A-4F73-662A-5B81-0083F6ED5439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69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doctors smiling&#10;&#10;Description automatically generated">
            <a:extLst>
              <a:ext uri="{FF2B5EF4-FFF2-40B4-BE49-F238E27FC236}">
                <a16:creationId xmlns:a16="http://schemas.microsoft.com/office/drawing/2014/main" id="{5C401291-F078-4A9E-51F7-009A07E27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7974"/>
            <a:ext cx="12192001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47974"/>
            <a:ext cx="7315200" cy="6905974"/>
          </a:xfrm>
          <a:prstGeom prst="rect">
            <a:avLst/>
          </a:prstGeom>
          <a:gradFill flip="none" rotWithShape="1">
            <a:gsLst>
              <a:gs pos="71000">
                <a:srgbClr val="FFFFFF">
                  <a:alpha val="44000"/>
                </a:srgbClr>
              </a:gs>
              <a:gs pos="0">
                <a:schemeClr val="bg1">
                  <a:alpha val="7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9FA69A3-C050-6965-54FA-20E50443C4D5}"/>
              </a:ext>
            </a:extLst>
          </p:cNvPr>
          <p:cNvGrpSpPr/>
          <p:nvPr/>
        </p:nvGrpSpPr>
        <p:grpSpPr>
          <a:xfrm>
            <a:off x="60163" y="830278"/>
            <a:ext cx="5625233" cy="4815049"/>
            <a:chOff x="49146" y="411633"/>
            <a:chExt cx="5625233" cy="481504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03167EA-8506-885E-923C-3B7FD7393469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B2EAB9C8-D775-8357-C164-47D1FD3F7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  <a:effectLst>
              <a:glow rad="1003300">
                <a:schemeClr val="bg1">
                  <a:alpha val="51000"/>
                </a:schemeClr>
              </a:glow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EB23FF4-A762-5622-2650-5F68E85647A7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86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 in blue scrubs&#10;&#10;Description automatically generated">
            <a:extLst>
              <a:ext uri="{FF2B5EF4-FFF2-40B4-BE49-F238E27FC236}">
                <a16:creationId xmlns:a16="http://schemas.microsoft.com/office/drawing/2014/main" id="{677D0AD1-CA94-C986-50A0-1CB712C1F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5AA903-9D24-85A4-7A0D-14949EAA3E92}"/>
              </a:ext>
            </a:extLst>
          </p:cNvPr>
          <p:cNvGrpSpPr/>
          <p:nvPr/>
        </p:nvGrpSpPr>
        <p:grpSpPr>
          <a:xfrm>
            <a:off x="6309360" y="830278"/>
            <a:ext cx="5625233" cy="4815049"/>
            <a:chOff x="49146" y="411633"/>
            <a:chExt cx="5625233" cy="481504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B86E3E-A197-B5C4-7EF5-08E8B5F6DE74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4D00CF12-B696-48D1-FAFD-7BB4ED6AE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  <a:effectLst>
              <a:glow rad="1003300">
                <a:schemeClr val="bg1">
                  <a:alpha val="69638"/>
                </a:schemeClr>
              </a:glow>
            </a:effec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A7C34BD-515B-D9DB-5874-27C4B4C30D4D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777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yringe and a globe on a table&#10;&#10;Description automatically generated">
            <a:extLst>
              <a:ext uri="{FF2B5EF4-FFF2-40B4-BE49-F238E27FC236}">
                <a16:creationId xmlns:a16="http://schemas.microsoft.com/office/drawing/2014/main" id="{FBE66455-65BD-5C86-D1BA-F702EBB05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" y="0"/>
            <a:ext cx="12158234" cy="68770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3152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9BD3DCD-3206-8D03-706B-C79BED598898}"/>
              </a:ext>
            </a:extLst>
          </p:cNvPr>
          <p:cNvGrpSpPr/>
          <p:nvPr/>
        </p:nvGrpSpPr>
        <p:grpSpPr>
          <a:xfrm>
            <a:off x="60163" y="830278"/>
            <a:ext cx="5625233" cy="4815049"/>
            <a:chOff x="49146" y="411633"/>
            <a:chExt cx="5625233" cy="481504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A88526E-4EAF-9337-7555-9D0C12002146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7192F209-D4C0-E763-9EB9-721CCCBF8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DF1003-E41F-9DE8-A150-C87441AC7B83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572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ving her hand&#10;&#10;Description automatically generated">
            <a:extLst>
              <a:ext uri="{FF2B5EF4-FFF2-40B4-BE49-F238E27FC236}">
                <a16:creationId xmlns:a16="http://schemas.microsoft.com/office/drawing/2014/main" id="{583C6ED4-4DAE-47F8-41DE-031B43CDD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076"/>
            <a:ext cx="12192000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8E8C48-FE36-5C73-19C3-82065EB0B54A}"/>
              </a:ext>
            </a:extLst>
          </p:cNvPr>
          <p:cNvGrpSpPr/>
          <p:nvPr/>
        </p:nvGrpSpPr>
        <p:grpSpPr>
          <a:xfrm>
            <a:off x="6309360" y="830278"/>
            <a:ext cx="5625233" cy="4815049"/>
            <a:chOff x="49146" y="411633"/>
            <a:chExt cx="5625233" cy="481504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173288A-A401-B9D9-9663-AB104795F494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0C618372-A53A-0494-07AB-896125CE9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  <a:effectLst>
              <a:glow rad="1003300">
                <a:schemeClr val="bg1">
                  <a:alpha val="69638"/>
                </a:schemeClr>
              </a:glo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39DA9E-9B9D-49EF-E0E5-69493EC5B294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645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vial of liquid&#10;&#10;Description automatically generated">
            <a:extLst>
              <a:ext uri="{FF2B5EF4-FFF2-40B4-BE49-F238E27FC236}">
                <a16:creationId xmlns:a16="http://schemas.microsoft.com/office/drawing/2014/main" id="{D4AF6312-0E84-69CA-7B0F-2855E36326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160262-9342-A51E-0EA5-2BB7005198ED}"/>
              </a:ext>
            </a:extLst>
          </p:cNvPr>
          <p:cNvGrpSpPr/>
          <p:nvPr/>
        </p:nvGrpSpPr>
        <p:grpSpPr>
          <a:xfrm>
            <a:off x="6309360" y="830278"/>
            <a:ext cx="5625233" cy="4815049"/>
            <a:chOff x="49146" y="411633"/>
            <a:chExt cx="5625233" cy="481504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319A482-C562-5AF2-3497-CB586AD7DF2C}"/>
                </a:ext>
              </a:extLst>
            </p:cNvPr>
            <p:cNvSpPr txBox="1"/>
            <p:nvPr/>
          </p:nvSpPr>
          <p:spPr>
            <a:xfrm>
              <a:off x="49146" y="2603021"/>
              <a:ext cx="5625233" cy="166199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400" b="1" dirty="0" err="1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SCHLIEßEN</a:t>
              </a: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 SIE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SICH DER </a:t>
              </a:r>
              <a:b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4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BEWEGUNG AN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F1E3893F-8AF7-EABB-DBB1-65E41F451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5762" y="411633"/>
              <a:ext cx="4572000" cy="1861983"/>
            </a:xfrm>
            <a:prstGeom prst="rect">
              <a:avLst/>
            </a:prstGeom>
            <a:effectLst>
              <a:glow rad="1003300">
                <a:schemeClr val="bg1">
                  <a:alpha val="69638"/>
                </a:schemeClr>
              </a:glo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478D04-2BBD-18B5-CCAD-6A88B19E35DC}"/>
                </a:ext>
              </a:extLst>
            </p:cNvPr>
            <p:cNvSpPr txBox="1"/>
            <p:nvPr/>
          </p:nvSpPr>
          <p:spPr>
            <a:xfrm>
              <a:off x="49146" y="4675313"/>
              <a:ext cx="5625233" cy="5513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753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9B4A4546-04C1-ED83-0669-C7122D7D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-2"/>
            <a:ext cx="9144000" cy="688086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04800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0AB32C-E8B0-55ED-9995-D5D7540AAC82}"/>
              </a:ext>
            </a:extLst>
          </p:cNvPr>
          <p:cNvGrpSpPr/>
          <p:nvPr/>
        </p:nvGrpSpPr>
        <p:grpSpPr>
          <a:xfrm>
            <a:off x="168536" y="682756"/>
            <a:ext cx="6065251" cy="4137941"/>
            <a:chOff x="30749" y="933277"/>
            <a:chExt cx="6065251" cy="413794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CE55D5-1DC1-94A0-1061-843080CC109F}"/>
                </a:ext>
              </a:extLst>
            </p:cNvPr>
            <p:cNvSpPr txBox="1"/>
            <p:nvPr/>
          </p:nvSpPr>
          <p:spPr>
            <a:xfrm>
              <a:off x="294301" y="4732664"/>
              <a:ext cx="553814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792D7FC-3BF6-CE52-804D-3B08ADBEE5BD}"/>
                </a:ext>
              </a:extLst>
            </p:cNvPr>
            <p:cNvSpPr txBox="1"/>
            <p:nvPr/>
          </p:nvSpPr>
          <p:spPr>
            <a:xfrm>
              <a:off x="30749" y="3070233"/>
              <a:ext cx="6065251" cy="144655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DANKE</a:t>
              </a:r>
              <a:r>
                <a:rPr lang="en-US" sz="8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!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284D8A5-39B0-1D12-D304-002CA34D4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3054" y="933277"/>
              <a:ext cx="5120640" cy="2085424"/>
            </a:xfrm>
            <a:prstGeom prst="rect">
              <a:avLst/>
            </a:prstGeom>
            <a:effectLst>
              <a:glow rad="827294">
                <a:schemeClr val="bg1">
                  <a:alpha val="62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71400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scrubs stacking hands&#10;&#10;Description automatically generated">
            <a:extLst>
              <a:ext uri="{FF2B5EF4-FFF2-40B4-BE49-F238E27FC236}">
                <a16:creationId xmlns:a16="http://schemas.microsoft.com/office/drawing/2014/main" id="{8044C12F-5522-7627-2B62-7A4CA3B34A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6B5DDFE-5494-2FE8-9D48-463943F3DCE9}"/>
              </a:ext>
            </a:extLst>
          </p:cNvPr>
          <p:cNvGrpSpPr/>
          <p:nvPr/>
        </p:nvGrpSpPr>
        <p:grpSpPr>
          <a:xfrm>
            <a:off x="168536" y="682756"/>
            <a:ext cx="6065251" cy="4137941"/>
            <a:chOff x="30749" y="933277"/>
            <a:chExt cx="6065251" cy="413794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08DC91E-D420-77CE-AB40-C9F690D3A40B}"/>
                </a:ext>
              </a:extLst>
            </p:cNvPr>
            <p:cNvSpPr txBox="1"/>
            <p:nvPr/>
          </p:nvSpPr>
          <p:spPr>
            <a:xfrm>
              <a:off x="294301" y="4732664"/>
              <a:ext cx="553814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6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GlobaleBiosimilars-Woche</a:t>
              </a:r>
              <a:endPara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A5665A4-4111-BDE2-2C42-A593821D3CEC}"/>
                </a:ext>
              </a:extLst>
            </p:cNvPr>
            <p:cNvSpPr txBox="1"/>
            <p:nvPr/>
          </p:nvSpPr>
          <p:spPr>
            <a:xfrm>
              <a:off x="30749" y="3070233"/>
              <a:ext cx="6065251" cy="144655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DANKE</a:t>
              </a:r>
              <a:r>
                <a:rPr lang="en-US" sz="8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!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F1CEB64-5C69-2EBA-C9ED-3CDCD9459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3054" y="933277"/>
              <a:ext cx="5120640" cy="2085424"/>
            </a:xfrm>
            <a:prstGeom prst="rect">
              <a:avLst/>
            </a:prstGeom>
            <a:effectLst>
              <a:glow rad="827294">
                <a:schemeClr val="bg1">
                  <a:alpha val="62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26992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830D0356DB0842AFE2D442C953B509" ma:contentTypeVersion="18" ma:contentTypeDescription="Create a new document." ma:contentTypeScope="" ma:versionID="29ad205ba2975974cbc3394b2307a566">
  <xsd:schema xmlns:xsd="http://www.w3.org/2001/XMLSchema" xmlns:xs="http://www.w3.org/2001/XMLSchema" xmlns:p="http://schemas.microsoft.com/office/2006/metadata/properties" xmlns:ns2="bd6b82ca-7e5a-4fb3-82e8-934cd3be464e" xmlns:ns3="90c539c6-f5a4-422a-9656-3bccbb7a3d77" targetNamespace="http://schemas.microsoft.com/office/2006/metadata/properties" ma:root="true" ma:fieldsID="7f99bad89eb89c5a9a56a7c5ee444d08" ns2:_="" ns3:_="">
    <xsd:import namespace="bd6b82ca-7e5a-4fb3-82e8-934cd3be464e"/>
    <xsd:import namespace="90c539c6-f5a4-422a-9656-3bccbb7a3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b82ca-7e5a-4fb3-82e8-934cd3be4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a0259e2-d404-4fc3-b38e-d3520b79eb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539c6-f5a4-422a-9656-3bccbb7a3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1467df-bfcf-479e-bd25-8e4706f29fd9}" ma:internalName="TaxCatchAll" ma:showField="CatchAllData" ma:web="90c539c6-f5a4-422a-9656-3bccbb7a3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c539c6-f5a4-422a-9656-3bccbb7a3d77" xsi:nil="true"/>
    <lcf76f155ced4ddcb4097134ff3c332f xmlns="bd6b82ca-7e5a-4fb3-82e8-934cd3be46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0DD137-955B-4344-997E-79A0573244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6b82ca-7e5a-4fb3-82e8-934cd3be464e"/>
    <ds:schemaRef ds:uri="90c539c6-f5a4-422a-9656-3bccbb7a3d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DC42AC-9215-42D5-8AA1-02572E6702E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90c539c6-f5a4-422a-9656-3bccbb7a3d77"/>
    <ds:schemaRef ds:uri="bd6b82ca-7e5a-4fb3-82e8-934cd3be464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78</Words>
  <Application>Microsoft Macintosh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Ericka Nguyen</dc:creator>
  <cp:lastModifiedBy>Janet Hethrington</cp:lastModifiedBy>
  <cp:revision>16</cp:revision>
  <dcterms:created xsi:type="dcterms:W3CDTF">2024-05-20T19:45:43Z</dcterms:created>
  <dcterms:modified xsi:type="dcterms:W3CDTF">2024-09-18T16:35:55Z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0x010100F4830D0356DB0842AFE2D442C953B509</vt:lpwstr>
  </property>
  <property fmtid="{D5CDD505-2E9C-101B-9397-08002B2CF9AE}" pid="3" name="MediaServiceImageTags">
    <vt:lpwstr/>
  </property>
</Properties>
</file>