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handoutMasterIdLst>
    <p:handoutMasterId r:id="rId18"/>
  </p:handoutMasterIdLst>
  <p:sldIdLst>
    <p:sldId id="257" r:id="rId5"/>
    <p:sldId id="267" r:id="rId6"/>
    <p:sldId id="260" r:id="rId7"/>
    <p:sldId id="266" r:id="rId8"/>
    <p:sldId id="276" r:id="rId9"/>
    <p:sldId id="277" r:id="rId10"/>
    <p:sldId id="263" r:id="rId11"/>
    <p:sldId id="271" r:id="rId12"/>
    <p:sldId id="272" r:id="rId13"/>
    <p:sldId id="273" r:id="rId14"/>
    <p:sldId id="275" r:id="rId15"/>
    <p:sldId id="274" r:id="rId16"/>
    <p:sldId id="27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3C2"/>
    <a:srgbClr val="63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41"/>
  </p:normalViewPr>
  <p:slideViewPr>
    <p:cSldViewPr snapToGrid="0">
      <p:cViewPr varScale="1">
        <p:scale>
          <a:sx n="102" d="100"/>
          <a:sy n="102" d="100"/>
        </p:scale>
        <p:origin x="192" y="1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E0007A-8CDC-C196-2CF9-F10B9557AC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872D75-AF55-E78E-A8C9-DC14904579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1717F-14A4-4441-BE25-B2390DDA1EBA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1AEC4F-BC6F-2269-46C8-11F4CA93781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0AA1BE-3FFB-97C4-2F88-C466C0B405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23F92-26D6-DD44-80C5-796B39A99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349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1A92D-0EA7-24B6-0E64-366FB2788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F9978E-B181-71F9-D944-13397C50C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AD4C8-AC75-A3A8-AEAA-CA72E0204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75D69-FD17-E0D6-88D8-2ECCA0FC1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D35E6-19A1-6B44-9F02-346F36E2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61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B03C-EB92-083D-D6C4-A547C8E59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942D0-6687-4A14-D25B-F06870C72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FB462-4D87-8414-F6BB-88437CDAF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5E94B-E983-9D0B-C51E-AD43E3ECF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6AD98-7FB3-20EB-6F3C-ABBD44515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2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490485-7A00-1F8A-0571-349EDD6FE8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614DD2-7BAD-52F3-D723-EB1108F36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15230-F92E-EB49-E09C-4DDBA997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8C124-4299-4A6D-E774-CC2D5DEC2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1009A-1DBB-0774-83B8-589EB8AB6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4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5EB97-4CED-920C-8BEA-7BEF66C5E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A283C-0052-6C9C-1239-925F05075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A6C45-8DAF-EC75-80C4-E7983102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8A8A8-F698-3C2D-A79F-0F6A833A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7115F-A812-2873-5B0D-41628F76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3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3870-F397-80A1-959D-1AE81E6A1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4BC43-D8B9-24F7-463E-499DE00FB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92EBD-F9E9-CA11-5B16-8ECC7EF69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BA62B-A5EF-BB13-8A24-E82C3973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CCB61-407E-F0FD-912B-3CDD144C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CCC4-73B4-CD2B-05C4-C81D9158F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CECAA-C48F-A5C4-5BB6-E3E16B7F6A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E6BF6-25C2-3B0B-D0D2-7B309AED8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821AC-B634-975E-46B7-3133D3281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A298B4-316C-9D1F-CD3D-B35BE654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D9F10-199B-2678-C6E1-0F9BF9E9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0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B1D80-5DEB-D3E9-86B7-54291A76E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71BD5-913E-3E28-7BC4-66A460A8E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71A937-DA01-6A54-15AA-2CBCF484B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2CB12B-E0DC-A770-B869-8FF3ACF98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F92CA3-6615-9393-7123-AABD3F402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4C098A-2B39-3D95-2305-B0EBD8B1D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CF113C-526C-E7CC-5722-7B555DFF6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0F6618-DA82-8F5D-35ED-2ADE049D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0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C6A8-AB52-4526-9FCE-D190F1AF8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3561F-86C5-0A99-84CC-030C8D76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490BD-9AA5-C3D6-5770-00224E3D5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E02235-053F-12E5-9E21-94BEA2B9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6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CCB9FD-AB15-9F01-89D7-02905DD8C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E65B98-9E64-FE0F-84F2-C34603DC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A247F-4E13-09A5-DB99-B92699A97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61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4B040-1649-A57D-D8E3-66D233125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AA2AC-0063-6939-5D4C-B4ED5F4F9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4E1A4-E626-4B5D-B91F-B6A18B42D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1FB15-B0F3-131B-0F3F-D86C4012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12EB56-CDA5-2723-C641-42F17CF6C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76E161-D54D-7130-6583-F0414420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201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CE596-4CF4-5013-24F4-27F753710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D852E-38FB-C53E-D8A3-103B7BFE3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8D99F1-5375-E1A6-455B-D98438CF4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015BC-BD91-3BD1-62DA-961CBC33B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EEA4B-CE3E-A35B-E2AB-E67EFCB1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340F61-C3B0-8581-21F3-5F6598729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3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3578D-5690-504C-CA79-E9A67673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62E3A8-E066-7ADA-3CE6-66CC9F984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3EEE0-FB33-CC9F-9A3B-7B976F5E66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001B-6CBA-9F24-BF12-B71549E2F3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C1592-37DF-C615-3DA4-16CCFDA3A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9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smiling while holding a tablet&#10;&#10;Description automatically generated with medium confidence">
            <a:extLst>
              <a:ext uri="{FF2B5EF4-FFF2-40B4-BE49-F238E27FC236}">
                <a16:creationId xmlns:a16="http://schemas.microsoft.com/office/drawing/2014/main" id="{D9033331-683D-A1AD-41C3-D866704114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62" r="28500"/>
          <a:stretch/>
        </p:blipFill>
        <p:spPr>
          <a:xfrm>
            <a:off x="-1" y="-17076"/>
            <a:ext cx="12192001" cy="687507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-17076"/>
            <a:ext cx="6500648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7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0E0A2-88CA-E775-CBF8-6777D8B5F2ED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03CF51C-41E4-CDAB-452A-F066CB8A7DCD}"/>
              </a:ext>
            </a:extLst>
          </p:cNvPr>
          <p:cNvGrpSpPr/>
          <p:nvPr/>
        </p:nvGrpSpPr>
        <p:grpSpPr>
          <a:xfrm>
            <a:off x="6731274" y="731520"/>
            <a:ext cx="5391284" cy="4921122"/>
            <a:chOff x="6731274" y="298769"/>
            <a:chExt cx="5391284" cy="492112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FE602E9-D3E7-FBF7-0B43-B77857DDF152}"/>
                </a:ext>
              </a:extLst>
            </p:cNvPr>
            <p:cNvSpPr txBox="1"/>
            <p:nvPr/>
          </p:nvSpPr>
          <p:spPr>
            <a:xfrm>
              <a:off x="673127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E6155F2-4FCB-9B93-AC59-EC283E84FF74}"/>
                </a:ext>
              </a:extLst>
            </p:cNvPr>
            <p:cNvSpPr txBox="1"/>
            <p:nvPr/>
          </p:nvSpPr>
          <p:spPr>
            <a:xfrm>
              <a:off x="6917672" y="4881337"/>
              <a:ext cx="501848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0" name="Picture 9" descr="A green and blue logo&#10;&#10;Description automatically generated">
              <a:extLst>
                <a:ext uri="{FF2B5EF4-FFF2-40B4-BE49-F238E27FC236}">
                  <a16:creationId xmlns:a16="http://schemas.microsoft.com/office/drawing/2014/main" id="{60E0A09D-05B2-FC8E-0810-3E39BEB26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5196" y="298769"/>
              <a:ext cx="4663440" cy="20992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385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60B9B4-314E-80CA-028E-3DE13B1F4F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68" r="456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0"/>
            <a:ext cx="8204549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24C7435-78BE-83A7-AC6E-5A709536FCF5}"/>
              </a:ext>
            </a:extLst>
          </p:cNvPr>
          <p:cNvGrpSpPr/>
          <p:nvPr/>
        </p:nvGrpSpPr>
        <p:grpSpPr>
          <a:xfrm>
            <a:off x="175365" y="731520"/>
            <a:ext cx="5391284" cy="4921122"/>
            <a:chOff x="6731274" y="298769"/>
            <a:chExt cx="5391284" cy="492112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F48B501-6B7A-6A60-A19D-9654C7A4E2EA}"/>
                </a:ext>
              </a:extLst>
            </p:cNvPr>
            <p:cNvSpPr txBox="1"/>
            <p:nvPr/>
          </p:nvSpPr>
          <p:spPr>
            <a:xfrm>
              <a:off x="673127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13893A1-7A1A-2527-DBBB-7984C778335E}"/>
                </a:ext>
              </a:extLst>
            </p:cNvPr>
            <p:cNvSpPr txBox="1"/>
            <p:nvPr/>
          </p:nvSpPr>
          <p:spPr>
            <a:xfrm>
              <a:off x="6917672" y="4881337"/>
              <a:ext cx="501848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1" name="Picture 10" descr="A green and blue logo&#10;&#10;Description automatically generated">
              <a:extLst>
                <a:ext uri="{FF2B5EF4-FFF2-40B4-BE49-F238E27FC236}">
                  <a16:creationId xmlns:a16="http://schemas.microsoft.com/office/drawing/2014/main" id="{4EA4F3D9-7E4E-C444-F020-E8EED19A8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5196" y="298769"/>
              <a:ext cx="4663440" cy="2099253"/>
            </a:xfrm>
            <a:prstGeom prst="rect">
              <a:avLst/>
            </a:prstGeom>
            <a:effectLst>
              <a:glow rad="541777">
                <a:schemeClr val="bg1">
                  <a:alpha val="22817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357963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ugging a person&#10;&#10;Description automatically generated">
            <a:extLst>
              <a:ext uri="{FF2B5EF4-FFF2-40B4-BE49-F238E27FC236}">
                <a16:creationId xmlns:a16="http://schemas.microsoft.com/office/drawing/2014/main" id="{76B95582-C6B3-D9D7-C221-B18778EFFA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19" r="7587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2000">
                <a:schemeClr val="bg1">
                  <a:alpha val="4818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03256B-5915-4C11-A623-0B684D66AC1C}"/>
              </a:ext>
            </a:extLst>
          </p:cNvPr>
          <p:cNvGrpSpPr/>
          <p:nvPr/>
        </p:nvGrpSpPr>
        <p:grpSpPr>
          <a:xfrm>
            <a:off x="7028733" y="731519"/>
            <a:ext cx="5391284" cy="4922324"/>
            <a:chOff x="6841444" y="298769"/>
            <a:chExt cx="5391284" cy="492107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6B5F8B0-E6BD-C0CE-51B1-FB316BF1706B}"/>
                </a:ext>
              </a:extLst>
            </p:cNvPr>
            <p:cNvSpPr txBox="1"/>
            <p:nvPr/>
          </p:nvSpPr>
          <p:spPr>
            <a:xfrm>
              <a:off x="684144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38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BB4FAD9-0D07-142B-906C-19A9738B117D}"/>
                </a:ext>
              </a:extLst>
            </p:cNvPr>
            <p:cNvSpPr txBox="1"/>
            <p:nvPr/>
          </p:nvSpPr>
          <p:spPr>
            <a:xfrm>
              <a:off x="7027842" y="4881380"/>
              <a:ext cx="5018488" cy="3384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6" name="Picture 5" descr="A green and blue logo&#10;&#10;Description automatically generated">
              <a:extLst>
                <a:ext uri="{FF2B5EF4-FFF2-40B4-BE49-F238E27FC236}">
                  <a16:creationId xmlns:a16="http://schemas.microsoft.com/office/drawing/2014/main" id="{07B140A7-539A-5C72-D496-24A0392A4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96806" y="298769"/>
              <a:ext cx="4480560" cy="20169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629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tretching&#10;&#10;Description automatically generated">
            <a:extLst>
              <a:ext uri="{FF2B5EF4-FFF2-40B4-BE49-F238E27FC236}">
                <a16:creationId xmlns:a16="http://schemas.microsoft.com/office/drawing/2014/main" id="{DAE869D3-462D-FF78-0DD7-36E481B1E1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30" r="2320"/>
          <a:stretch/>
        </p:blipFill>
        <p:spPr>
          <a:xfrm>
            <a:off x="-1" y="0"/>
            <a:ext cx="12793845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646343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C8F700F-CC87-F44B-619D-DFBBEE820A81}"/>
              </a:ext>
            </a:extLst>
          </p:cNvPr>
          <p:cNvGrpSpPr/>
          <p:nvPr/>
        </p:nvGrpSpPr>
        <p:grpSpPr>
          <a:xfrm>
            <a:off x="175365" y="731520"/>
            <a:ext cx="5391284" cy="4921122"/>
            <a:chOff x="6731274" y="298769"/>
            <a:chExt cx="5391284" cy="492112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C2033FD-D655-BD9A-5905-5274C563DD35}"/>
                </a:ext>
              </a:extLst>
            </p:cNvPr>
            <p:cNvSpPr txBox="1"/>
            <p:nvPr/>
          </p:nvSpPr>
          <p:spPr>
            <a:xfrm>
              <a:off x="673127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B4A6011-4FE2-E247-01E0-A8CBF7BD3DBF}"/>
                </a:ext>
              </a:extLst>
            </p:cNvPr>
            <p:cNvSpPr txBox="1"/>
            <p:nvPr/>
          </p:nvSpPr>
          <p:spPr>
            <a:xfrm>
              <a:off x="6917672" y="4881337"/>
              <a:ext cx="501848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1" name="Picture 10" descr="A green and blue logo&#10;&#10;Description automatically generated">
              <a:extLst>
                <a:ext uri="{FF2B5EF4-FFF2-40B4-BE49-F238E27FC236}">
                  <a16:creationId xmlns:a16="http://schemas.microsoft.com/office/drawing/2014/main" id="{259EFABC-A0D4-C4F9-F14E-497CBFE4AE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5196" y="298769"/>
              <a:ext cx="4663440" cy="2099253"/>
            </a:xfrm>
            <a:prstGeom prst="rect">
              <a:avLst/>
            </a:prstGeom>
            <a:effectLst>
              <a:glow rad="965200">
                <a:schemeClr val="bg1">
                  <a:alpha val="60000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159468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people standing on a beach&#10;&#10;Description automatically generated">
            <a:extLst>
              <a:ext uri="{FF2B5EF4-FFF2-40B4-BE49-F238E27FC236}">
                <a16:creationId xmlns:a16="http://schemas.microsoft.com/office/drawing/2014/main" id="{99A714B0-5A11-CBD2-6345-C50A379235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87" r="8391"/>
          <a:stretch/>
        </p:blipFill>
        <p:spPr>
          <a:xfrm flipH="1"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B1A697-8D91-3F05-26FE-129F531EC78A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DC2A42-DE6C-F147-5B9A-D2D472D30833}"/>
              </a:ext>
            </a:extLst>
          </p:cNvPr>
          <p:cNvGrpSpPr/>
          <p:nvPr/>
        </p:nvGrpSpPr>
        <p:grpSpPr>
          <a:xfrm>
            <a:off x="6731274" y="731520"/>
            <a:ext cx="5391284" cy="4921122"/>
            <a:chOff x="6731274" y="298769"/>
            <a:chExt cx="5391284" cy="492112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0C489AF-8C8C-9FB8-EACF-A49955355220}"/>
                </a:ext>
              </a:extLst>
            </p:cNvPr>
            <p:cNvSpPr txBox="1"/>
            <p:nvPr/>
          </p:nvSpPr>
          <p:spPr>
            <a:xfrm>
              <a:off x="673127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07B44C9-3EC9-AD3D-A57C-7C175B5ADB55}"/>
                </a:ext>
              </a:extLst>
            </p:cNvPr>
            <p:cNvSpPr txBox="1"/>
            <p:nvPr/>
          </p:nvSpPr>
          <p:spPr>
            <a:xfrm>
              <a:off x="6917672" y="4881337"/>
              <a:ext cx="501848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8" name="Picture 7" descr="A green and blue logo&#10;&#10;Description automatically generated">
              <a:extLst>
                <a:ext uri="{FF2B5EF4-FFF2-40B4-BE49-F238E27FC236}">
                  <a16:creationId xmlns:a16="http://schemas.microsoft.com/office/drawing/2014/main" id="{36721F14-156B-65AA-A708-A7766EEFF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5196" y="298769"/>
              <a:ext cx="4663440" cy="20992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039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white coat waving&#10;&#10;Description automatically generated">
            <a:extLst>
              <a:ext uri="{FF2B5EF4-FFF2-40B4-BE49-F238E27FC236}">
                <a16:creationId xmlns:a16="http://schemas.microsoft.com/office/drawing/2014/main" id="{D13C4035-1D8B-1F21-8AC1-C9F45BFB85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-22860"/>
            <a:ext cx="8588829" cy="6880860"/>
          </a:xfrm>
          <a:prstGeom prst="rect">
            <a:avLst/>
          </a:prstGeom>
          <a:gradFill flip="none" rotWithShape="1">
            <a:gsLst>
              <a:gs pos="88000">
                <a:srgbClr val="FFFFFF">
                  <a:alpha val="44000"/>
                </a:srgbClr>
              </a:gs>
              <a:gs pos="1200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575E71-2843-B776-B67B-A3FB76388D8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3865E55-7FA1-4AC8-A863-00140767CA4E}"/>
              </a:ext>
            </a:extLst>
          </p:cNvPr>
          <p:cNvGrpSpPr/>
          <p:nvPr/>
        </p:nvGrpSpPr>
        <p:grpSpPr>
          <a:xfrm>
            <a:off x="175365" y="731520"/>
            <a:ext cx="5391284" cy="4921122"/>
            <a:chOff x="6731274" y="298769"/>
            <a:chExt cx="5391284" cy="492112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FF496EF-9F19-3A70-872B-2303D088DC23}"/>
                </a:ext>
              </a:extLst>
            </p:cNvPr>
            <p:cNvSpPr txBox="1"/>
            <p:nvPr/>
          </p:nvSpPr>
          <p:spPr>
            <a:xfrm>
              <a:off x="673127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88B5A49-D2CD-78B4-E8BC-548BD767D838}"/>
                </a:ext>
              </a:extLst>
            </p:cNvPr>
            <p:cNvSpPr txBox="1"/>
            <p:nvPr/>
          </p:nvSpPr>
          <p:spPr>
            <a:xfrm>
              <a:off x="6917672" y="4881337"/>
              <a:ext cx="501848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1" name="Picture 10" descr="A green and blue logo&#10;&#10;Description automatically generated">
              <a:extLst>
                <a:ext uri="{FF2B5EF4-FFF2-40B4-BE49-F238E27FC236}">
                  <a16:creationId xmlns:a16="http://schemas.microsoft.com/office/drawing/2014/main" id="{AA3EBF2B-A1B6-9F04-F851-F4BAB91FB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5196" y="298769"/>
              <a:ext cx="4663440" cy="2099253"/>
            </a:xfrm>
            <a:prstGeom prst="rect">
              <a:avLst/>
            </a:prstGeom>
            <a:effectLst>
              <a:glow rad="541777">
                <a:schemeClr val="bg1">
                  <a:alpha val="22817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15455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octor showing a tablet to a person&#10;&#10;Description automatically generated">
            <a:extLst>
              <a:ext uri="{FF2B5EF4-FFF2-40B4-BE49-F238E27FC236}">
                <a16:creationId xmlns:a16="http://schemas.microsoft.com/office/drawing/2014/main" id="{B1103243-73F9-B9BE-D486-FE4605AF14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4" r="936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-17076"/>
            <a:ext cx="6500648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496FD4-AC7A-8192-5117-B620103D8FC7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51CB79F-AFBA-3030-0C8A-6C212818C56A}"/>
              </a:ext>
            </a:extLst>
          </p:cNvPr>
          <p:cNvGrpSpPr/>
          <p:nvPr/>
        </p:nvGrpSpPr>
        <p:grpSpPr>
          <a:xfrm>
            <a:off x="6731274" y="731520"/>
            <a:ext cx="5391284" cy="4921122"/>
            <a:chOff x="6731274" y="298769"/>
            <a:chExt cx="5391284" cy="492112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741F2E9-D30D-7C16-F9A7-D0567D118D5D}"/>
                </a:ext>
              </a:extLst>
            </p:cNvPr>
            <p:cNvSpPr txBox="1"/>
            <p:nvPr/>
          </p:nvSpPr>
          <p:spPr>
            <a:xfrm>
              <a:off x="673127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1A8C36D-5009-3B0A-52CD-D9F452391B74}"/>
                </a:ext>
              </a:extLst>
            </p:cNvPr>
            <p:cNvSpPr txBox="1"/>
            <p:nvPr/>
          </p:nvSpPr>
          <p:spPr>
            <a:xfrm>
              <a:off x="6917672" y="4881337"/>
              <a:ext cx="501848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1" name="Picture 10" descr="A green and blue logo&#10;&#10;Description automatically generated">
              <a:extLst>
                <a:ext uri="{FF2B5EF4-FFF2-40B4-BE49-F238E27FC236}">
                  <a16:creationId xmlns:a16="http://schemas.microsoft.com/office/drawing/2014/main" id="{A715EB59-BEE3-A9A5-40F0-AD82D1120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5196" y="298769"/>
              <a:ext cx="4663440" cy="20992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12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talking to a doctor on a computer&#10;&#10;Description automatically generated">
            <a:extLst>
              <a:ext uri="{FF2B5EF4-FFF2-40B4-BE49-F238E27FC236}">
                <a16:creationId xmlns:a16="http://schemas.microsoft.com/office/drawing/2014/main" id="{1D8A65B2-2F2C-9C70-0383-E789DF920F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859"/>
            <a:ext cx="12192000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-22860"/>
            <a:ext cx="8588829" cy="6903720"/>
          </a:xfrm>
          <a:prstGeom prst="rect">
            <a:avLst/>
          </a:prstGeom>
          <a:gradFill flip="none" rotWithShape="1">
            <a:gsLst>
              <a:gs pos="52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E12634-DD5C-5DE2-4B3D-A94F14294ED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FF4E7BF-6859-AB29-9F14-E95EAFECC760}"/>
              </a:ext>
            </a:extLst>
          </p:cNvPr>
          <p:cNvGrpSpPr/>
          <p:nvPr/>
        </p:nvGrpSpPr>
        <p:grpSpPr>
          <a:xfrm>
            <a:off x="175365" y="731520"/>
            <a:ext cx="5391284" cy="4921122"/>
            <a:chOff x="6731274" y="298769"/>
            <a:chExt cx="5391284" cy="492112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805DE59-11B4-52EE-7386-64EB0B41250B}"/>
                </a:ext>
              </a:extLst>
            </p:cNvPr>
            <p:cNvSpPr txBox="1"/>
            <p:nvPr/>
          </p:nvSpPr>
          <p:spPr>
            <a:xfrm>
              <a:off x="673127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0AC224C-EB4E-301F-3F5A-FE83F6E55B28}"/>
                </a:ext>
              </a:extLst>
            </p:cNvPr>
            <p:cNvSpPr txBox="1"/>
            <p:nvPr/>
          </p:nvSpPr>
          <p:spPr>
            <a:xfrm>
              <a:off x="6917672" y="4881337"/>
              <a:ext cx="501848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1" name="Picture 10" descr="A green and blue logo&#10;&#10;Description automatically generated">
              <a:extLst>
                <a:ext uri="{FF2B5EF4-FFF2-40B4-BE49-F238E27FC236}">
                  <a16:creationId xmlns:a16="http://schemas.microsoft.com/office/drawing/2014/main" id="{CCD84D3E-E7AC-7FC3-C39F-F48D76C2E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95196" y="298769"/>
              <a:ext cx="4663440" cy="2099253"/>
            </a:xfrm>
            <a:prstGeom prst="rect">
              <a:avLst/>
            </a:prstGeom>
            <a:effectLst>
              <a:glow rad="541777">
                <a:schemeClr val="bg1">
                  <a:alpha val="22817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87804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and person wearing white lab coats&#10;&#10;Description automatically generated">
            <a:extLst>
              <a:ext uri="{FF2B5EF4-FFF2-40B4-BE49-F238E27FC236}">
                <a16:creationId xmlns:a16="http://schemas.microsoft.com/office/drawing/2014/main" id="{B1ABE1A4-42C5-33EF-0361-810C89FBEC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65" r="13615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EE53120-9975-243C-C9AF-1B90131CF7F0}"/>
              </a:ext>
            </a:extLst>
          </p:cNvPr>
          <p:cNvGrpSpPr/>
          <p:nvPr/>
        </p:nvGrpSpPr>
        <p:grpSpPr>
          <a:xfrm>
            <a:off x="6731274" y="731520"/>
            <a:ext cx="5391284" cy="4921122"/>
            <a:chOff x="6731274" y="298769"/>
            <a:chExt cx="5391284" cy="492112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5D336CB-A02A-9874-C096-525B577E0FE7}"/>
                </a:ext>
              </a:extLst>
            </p:cNvPr>
            <p:cNvSpPr txBox="1"/>
            <p:nvPr/>
          </p:nvSpPr>
          <p:spPr>
            <a:xfrm>
              <a:off x="673127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B72DFE7-A025-FA21-7936-7237522ED58E}"/>
                </a:ext>
              </a:extLst>
            </p:cNvPr>
            <p:cNvSpPr txBox="1"/>
            <p:nvPr/>
          </p:nvSpPr>
          <p:spPr>
            <a:xfrm>
              <a:off x="6917672" y="4881337"/>
              <a:ext cx="501848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1" name="Picture 10" descr="A green and blue logo&#10;&#10;Description automatically generated">
              <a:extLst>
                <a:ext uri="{FF2B5EF4-FFF2-40B4-BE49-F238E27FC236}">
                  <a16:creationId xmlns:a16="http://schemas.microsoft.com/office/drawing/2014/main" id="{4652381B-7B0E-4B66-BD52-4E85ED9C54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5196" y="298769"/>
              <a:ext cx="4663440" cy="20992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603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looking through a microscope&#10;&#10;Description automatically generated">
            <a:extLst>
              <a:ext uri="{FF2B5EF4-FFF2-40B4-BE49-F238E27FC236}">
                <a16:creationId xmlns:a16="http://schemas.microsoft.com/office/drawing/2014/main" id="{FCB907F8-2554-3C21-5673-9515AFBC31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5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-22860"/>
            <a:ext cx="8588829" cy="6903720"/>
          </a:xfrm>
          <a:prstGeom prst="rect">
            <a:avLst/>
          </a:prstGeom>
          <a:gradFill flip="none" rotWithShape="1">
            <a:gsLst>
              <a:gs pos="52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E12634-DD5C-5DE2-4B3D-A94F14294ED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58A10D4-975B-6E06-7616-06911C7BE428}"/>
              </a:ext>
            </a:extLst>
          </p:cNvPr>
          <p:cNvGrpSpPr/>
          <p:nvPr/>
        </p:nvGrpSpPr>
        <p:grpSpPr>
          <a:xfrm>
            <a:off x="175365" y="731520"/>
            <a:ext cx="5391284" cy="4921122"/>
            <a:chOff x="6731274" y="298769"/>
            <a:chExt cx="5391284" cy="492112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C9EDDC1-3DCF-356E-A7B4-13EAD5EC8390}"/>
                </a:ext>
              </a:extLst>
            </p:cNvPr>
            <p:cNvSpPr txBox="1"/>
            <p:nvPr/>
          </p:nvSpPr>
          <p:spPr>
            <a:xfrm>
              <a:off x="673127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BD16D99-5D7B-6373-3711-1FABDDDD031E}"/>
                </a:ext>
              </a:extLst>
            </p:cNvPr>
            <p:cNvSpPr txBox="1"/>
            <p:nvPr/>
          </p:nvSpPr>
          <p:spPr>
            <a:xfrm>
              <a:off x="6917672" y="4881337"/>
              <a:ext cx="501848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6" name="Picture 5" descr="A green and blue logo&#10;&#10;Description automatically generated">
              <a:extLst>
                <a:ext uri="{FF2B5EF4-FFF2-40B4-BE49-F238E27FC236}">
                  <a16:creationId xmlns:a16="http://schemas.microsoft.com/office/drawing/2014/main" id="{89DF0E70-EA1A-C966-E894-40D8132DBB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5196" y="298769"/>
              <a:ext cx="4663440" cy="2099253"/>
            </a:xfrm>
            <a:prstGeom prst="rect">
              <a:avLst/>
            </a:prstGeom>
            <a:effectLst>
              <a:glow rad="541777">
                <a:schemeClr val="bg1">
                  <a:alpha val="22817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253756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a headscarf looking at a tablet&#10;&#10;Description automatically generated">
            <a:extLst>
              <a:ext uri="{FF2B5EF4-FFF2-40B4-BE49-F238E27FC236}">
                <a16:creationId xmlns:a16="http://schemas.microsoft.com/office/drawing/2014/main" id="{4C321306-E4DB-28D8-3734-92DB4CF9FB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8"/>
          <a:stretch/>
        </p:blipFill>
        <p:spPr>
          <a:xfrm>
            <a:off x="0" y="-6728"/>
            <a:ext cx="12192000" cy="686472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F4B702F-4FAE-7FB8-5BC3-6B9970A9F54F}"/>
              </a:ext>
            </a:extLst>
          </p:cNvPr>
          <p:cNvGrpSpPr/>
          <p:nvPr/>
        </p:nvGrpSpPr>
        <p:grpSpPr>
          <a:xfrm>
            <a:off x="6731274" y="731520"/>
            <a:ext cx="5391284" cy="4921122"/>
            <a:chOff x="6731274" y="298769"/>
            <a:chExt cx="5391284" cy="492112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AE18246-AFC6-2291-0588-2777D28EDF17}"/>
                </a:ext>
              </a:extLst>
            </p:cNvPr>
            <p:cNvSpPr txBox="1"/>
            <p:nvPr/>
          </p:nvSpPr>
          <p:spPr>
            <a:xfrm>
              <a:off x="673127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029CFB2-8CD3-449D-9112-74E8C36AFAAA}"/>
                </a:ext>
              </a:extLst>
            </p:cNvPr>
            <p:cNvSpPr txBox="1"/>
            <p:nvPr/>
          </p:nvSpPr>
          <p:spPr>
            <a:xfrm>
              <a:off x="6917672" y="4881337"/>
              <a:ext cx="501848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6" name="Picture 15" descr="A green and blue logo&#10;&#10;Description automatically generated">
              <a:extLst>
                <a:ext uri="{FF2B5EF4-FFF2-40B4-BE49-F238E27FC236}">
                  <a16:creationId xmlns:a16="http://schemas.microsoft.com/office/drawing/2014/main" id="{206101D0-32B7-B772-D0EA-9408442917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5196" y="298769"/>
              <a:ext cx="4663440" cy="20992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985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yringe and vials of liquid&#10;&#10;Description automatically generated">
            <a:extLst>
              <a:ext uri="{FF2B5EF4-FFF2-40B4-BE49-F238E27FC236}">
                <a16:creationId xmlns:a16="http://schemas.microsoft.com/office/drawing/2014/main" id="{02C79663-F1EF-59A1-9F9C-4F7438E567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55" r="4348" b="12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D7B64F3-A43E-0F51-74CC-11C23DBDD8EB}"/>
              </a:ext>
            </a:extLst>
          </p:cNvPr>
          <p:cNvGrpSpPr/>
          <p:nvPr/>
        </p:nvGrpSpPr>
        <p:grpSpPr>
          <a:xfrm>
            <a:off x="175365" y="731520"/>
            <a:ext cx="5391284" cy="4921122"/>
            <a:chOff x="6731274" y="298769"/>
            <a:chExt cx="5391284" cy="492112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D6B7C80-F8E8-901A-9119-09279E2C68E1}"/>
                </a:ext>
              </a:extLst>
            </p:cNvPr>
            <p:cNvSpPr txBox="1"/>
            <p:nvPr/>
          </p:nvSpPr>
          <p:spPr>
            <a:xfrm>
              <a:off x="673127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73FEC18-5A5B-B543-9F2B-1A92AC449734}"/>
                </a:ext>
              </a:extLst>
            </p:cNvPr>
            <p:cNvSpPr txBox="1"/>
            <p:nvPr/>
          </p:nvSpPr>
          <p:spPr>
            <a:xfrm>
              <a:off x="6917672" y="4881337"/>
              <a:ext cx="501848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1" name="Picture 10" descr="A green and blue logo&#10;&#10;Description automatically generated">
              <a:extLst>
                <a:ext uri="{FF2B5EF4-FFF2-40B4-BE49-F238E27FC236}">
                  <a16:creationId xmlns:a16="http://schemas.microsoft.com/office/drawing/2014/main" id="{B5BFFB50-BD8D-28F8-279E-515733621C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5196" y="298769"/>
              <a:ext cx="4663440" cy="2099253"/>
            </a:xfrm>
            <a:prstGeom prst="rect">
              <a:avLst/>
            </a:prstGeom>
            <a:effectLst>
              <a:glow rad="541777">
                <a:schemeClr val="bg1">
                  <a:alpha val="22817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118536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everal small bottles on a circular shelf&#10;&#10;Description automatically generated">
            <a:extLst>
              <a:ext uri="{FF2B5EF4-FFF2-40B4-BE49-F238E27FC236}">
                <a16:creationId xmlns:a16="http://schemas.microsoft.com/office/drawing/2014/main" id="{09B7B365-1F53-C31F-AD3A-70F94FDBA9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55" r="88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9E99332-B87B-2D44-C7F5-0F1BF82446D4}"/>
              </a:ext>
            </a:extLst>
          </p:cNvPr>
          <p:cNvGrpSpPr/>
          <p:nvPr/>
        </p:nvGrpSpPr>
        <p:grpSpPr>
          <a:xfrm>
            <a:off x="6731274" y="731520"/>
            <a:ext cx="5391284" cy="4921122"/>
            <a:chOff x="6731274" y="298769"/>
            <a:chExt cx="5391284" cy="492112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B685E8-A201-65E2-8D30-C799B2DFEC91}"/>
                </a:ext>
              </a:extLst>
            </p:cNvPr>
            <p:cNvSpPr txBox="1"/>
            <p:nvPr/>
          </p:nvSpPr>
          <p:spPr>
            <a:xfrm>
              <a:off x="6731274" y="2527794"/>
              <a:ext cx="5391284" cy="178510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VERBESSERTER ZUGANG ZU BIOSIMILARS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541DA2C-A2B5-57EB-3F1C-B61F135CC918}"/>
                </a:ext>
              </a:extLst>
            </p:cNvPr>
            <p:cNvSpPr txBox="1"/>
            <p:nvPr/>
          </p:nvSpPr>
          <p:spPr>
            <a:xfrm>
              <a:off x="6917672" y="4881337"/>
              <a:ext cx="501848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0" name="Picture 9" descr="A green and blue logo&#10;&#10;Description automatically generated">
              <a:extLst>
                <a:ext uri="{FF2B5EF4-FFF2-40B4-BE49-F238E27FC236}">
                  <a16:creationId xmlns:a16="http://schemas.microsoft.com/office/drawing/2014/main" id="{454F4B18-2887-C526-2583-6DCF0EB50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5196" y="298769"/>
              <a:ext cx="4663440" cy="20992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459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24E154806C48245A03910048FD029F7" ma:contentTypeVersion="14" ma:contentTypeDescription="Create a new document." ma:contentTypeScope="" ma:versionID="c5cc798520fd35d48ce4b87caae69f51">
  <xsd:schema xmlns:xsd="http://www.w3.org/2001/XMLSchema" xmlns:xs="http://www.w3.org/2001/XMLSchema" xmlns:p="http://schemas.microsoft.com/office/2006/metadata/properties" xmlns:ns2="586f7c1d-00ae-4b5f-af72-9c1270592b4d" xmlns:ns3="3123b3c6-b7ff-4b29-b4bf-06ad2c876b09" targetNamespace="http://schemas.microsoft.com/office/2006/metadata/properties" ma:root="true" ma:fieldsID="a7480fa1b6b12e242522d3fbfdf0f9cf" ns2:_="" ns3:_="">
    <xsd:import namespace="586f7c1d-00ae-4b5f-af72-9c1270592b4d"/>
    <xsd:import namespace="3123b3c6-b7ff-4b29-b4bf-06ad2c876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6f7c1d-00ae-4b5f-af72-9c1270592b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8f3fd948-3f7e-439f-b786-26669a6116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3b3c6-b7ff-4b29-b4bf-06ad2c876b0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507d66be-40b2-4c41-9e6c-0523a184a56c}" ma:internalName="TaxCatchAll" ma:showField="CatchAllData" ma:web="3123b3c6-b7ff-4b29-b4bf-06ad2c876b0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123b3c6-b7ff-4b29-b4bf-06ad2c876b09" xsi:nil="true"/>
    <lcf76f155ced4ddcb4097134ff3c332f xmlns="586f7c1d-00ae-4b5f-af72-9c1270592b4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93694EC-9BBF-46EA-96E7-6D48859EC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8D5176-D410-4D6A-A3AD-E48BBF6D96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6f7c1d-00ae-4b5f-af72-9c1270592b4d"/>
    <ds:schemaRef ds:uri="3123b3c6-b7ff-4b29-b4bf-06ad2c876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1DC42AC-9215-42D5-8AA1-02572E6702E6}">
  <ds:schemaRefs>
    <ds:schemaRef ds:uri="http://purl.org/dc/elements/1.1/"/>
    <ds:schemaRef ds:uri="http://purl.org/dc/dcmitype/"/>
    <ds:schemaRef ds:uri="bd6b82ca-7e5a-4fb3-82e8-934cd3be464e"/>
    <ds:schemaRef ds:uri="http://schemas.microsoft.com/office/2006/documentManagement/types"/>
    <ds:schemaRef ds:uri="90c539c6-f5a4-422a-9656-3bccbb7a3d77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  <ds:schemaRef ds:uri="3123b3c6-b7ff-4b29-b4bf-06ad2c876b09"/>
    <ds:schemaRef ds:uri="586f7c1d-00ae-4b5f-af72-9c1270592b4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3000</TotalTime>
  <Words>117</Words>
  <Application>Microsoft Macintosh PowerPoint</Application>
  <PresentationFormat>Widescreen</PresentationFormat>
  <Paragraphs>39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Ericka Nguyen</dc:creator>
  <cp:lastModifiedBy>Janet Hethrington</cp:lastModifiedBy>
  <cp:revision>26</cp:revision>
  <dcterms:created xsi:type="dcterms:W3CDTF">2024-05-20T19:45:43Z</dcterms:created>
  <dcterms:modified xsi:type="dcterms:W3CDTF">2024-09-18T16:40:42Z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0x010100924E154806C48245A03910048FD029F7</vt:lpwstr>
  </property>
  <property fmtid="{D5CDD505-2E9C-101B-9397-08002B2CF9AE}" pid="3" name="MediaServiceImageTags">
    <vt:lpwstr/>
  </property>
</Properties>
</file>