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871575" cy="1719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33" userDrawn="1">
          <p15:clr>
            <a:srgbClr val="A4A3A4"/>
          </p15:clr>
        </p15:guide>
        <p15:guide id="2" orient="horz" pos="62" userDrawn="1">
          <p15:clr>
            <a:srgbClr val="A4A3A4"/>
          </p15:clr>
        </p15:guide>
        <p15:guide id="3" pos="2737" userDrawn="1">
          <p15:clr>
            <a:srgbClr val="A4A3A4"/>
          </p15:clr>
        </p15:guide>
        <p15:guide id="4" orient="horz" pos="9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B46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/>
    <p:restoredTop sz="94658"/>
  </p:normalViewPr>
  <p:slideViewPr>
    <p:cSldViewPr snapToGrid="0">
      <p:cViewPr varScale="1">
        <p:scale>
          <a:sx n="128" d="100"/>
          <a:sy n="128" d="100"/>
        </p:scale>
        <p:origin x="184" y="1976"/>
      </p:cViewPr>
      <p:guideLst>
        <p:guide pos="433"/>
        <p:guide orient="horz" pos="62"/>
        <p:guide pos="2737"/>
        <p:guide orient="horz" pos="9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3947" y="281370"/>
            <a:ext cx="10403681" cy="598558"/>
          </a:xfrm>
        </p:spPr>
        <p:txBody>
          <a:bodyPr anchor="b"/>
          <a:lstStyle>
            <a:lvl1pPr algn="ctr"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947" y="903011"/>
            <a:ext cx="10403681" cy="415090"/>
          </a:xfrm>
        </p:spPr>
        <p:txBody>
          <a:bodyPr/>
          <a:lstStyle>
            <a:lvl1pPr marL="0" indent="0" algn="ctr">
              <a:buNone/>
              <a:defRPr sz="602"/>
            </a:lvl1pPr>
            <a:lvl2pPr marL="114620" indent="0" algn="ctr">
              <a:buNone/>
              <a:defRPr sz="501"/>
            </a:lvl2pPr>
            <a:lvl3pPr marL="229240" indent="0" algn="ctr">
              <a:buNone/>
              <a:defRPr sz="451"/>
            </a:lvl3pPr>
            <a:lvl4pPr marL="343860" indent="0" algn="ctr">
              <a:buNone/>
              <a:defRPr sz="401"/>
            </a:lvl4pPr>
            <a:lvl5pPr marL="458480" indent="0" algn="ctr">
              <a:buNone/>
              <a:defRPr sz="401"/>
            </a:lvl5pPr>
            <a:lvl6pPr marL="573100" indent="0" algn="ctr">
              <a:buNone/>
              <a:defRPr sz="401"/>
            </a:lvl6pPr>
            <a:lvl7pPr marL="687720" indent="0" algn="ctr">
              <a:buNone/>
              <a:defRPr sz="401"/>
            </a:lvl7pPr>
            <a:lvl8pPr marL="802340" indent="0" algn="ctr">
              <a:buNone/>
              <a:defRPr sz="401"/>
            </a:lvl8pPr>
            <a:lvl9pPr marL="916960" indent="0" algn="ctr">
              <a:buNone/>
              <a:defRPr sz="4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9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0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26846" y="91535"/>
            <a:ext cx="2991058" cy="14569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3671" y="91535"/>
            <a:ext cx="8799780" cy="14569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0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3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46" y="428622"/>
            <a:ext cx="11964233" cy="715166"/>
          </a:xfrm>
        </p:spPr>
        <p:txBody>
          <a:bodyPr anchor="b"/>
          <a:lstStyle>
            <a:lvl1pPr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46" y="1150553"/>
            <a:ext cx="11964233" cy="376089"/>
          </a:xfrm>
        </p:spPr>
        <p:txBody>
          <a:bodyPr/>
          <a:lstStyle>
            <a:lvl1pPr marL="0" indent="0">
              <a:buNone/>
              <a:defRPr sz="602">
                <a:solidFill>
                  <a:schemeClr val="tx1">
                    <a:tint val="82000"/>
                  </a:schemeClr>
                </a:solidFill>
              </a:defRPr>
            </a:lvl1pPr>
            <a:lvl2pPr marL="114620" indent="0">
              <a:buNone/>
              <a:defRPr sz="501">
                <a:solidFill>
                  <a:schemeClr val="tx1">
                    <a:tint val="82000"/>
                  </a:schemeClr>
                </a:solidFill>
              </a:defRPr>
            </a:lvl2pPr>
            <a:lvl3pPr marL="229240" indent="0">
              <a:buNone/>
              <a:defRPr sz="451">
                <a:solidFill>
                  <a:schemeClr val="tx1">
                    <a:tint val="82000"/>
                  </a:schemeClr>
                </a:solidFill>
              </a:defRPr>
            </a:lvl3pPr>
            <a:lvl4pPr marL="3438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4pPr>
            <a:lvl5pPr marL="45848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5pPr>
            <a:lvl6pPr marL="57310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6pPr>
            <a:lvl7pPr marL="68772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7pPr>
            <a:lvl8pPr marL="80234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8pPr>
            <a:lvl9pPr marL="9169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3671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2485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1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91535"/>
            <a:ext cx="11964233" cy="3323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478" y="421458"/>
            <a:ext cx="58683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5478" y="628009"/>
            <a:ext cx="58683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2485" y="421458"/>
            <a:ext cx="58972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2485" y="628009"/>
            <a:ext cx="58972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9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6" y="247542"/>
            <a:ext cx="7022485" cy="1221791"/>
          </a:xfrm>
        </p:spPr>
        <p:txBody>
          <a:bodyPr/>
          <a:lstStyle>
            <a:lvl1pPr>
              <a:defRPr sz="802"/>
            </a:lvl1pPr>
            <a:lvl2pPr>
              <a:defRPr sz="702"/>
            </a:lvl2pPr>
            <a:lvl3pPr>
              <a:defRPr sz="602"/>
            </a:lvl3pPr>
            <a:lvl4pPr>
              <a:defRPr sz="501"/>
            </a:lvl4pPr>
            <a:lvl5pPr>
              <a:defRPr sz="501"/>
            </a:lvl5pPr>
            <a:lvl6pPr>
              <a:defRPr sz="501"/>
            </a:lvl6pPr>
            <a:lvl7pPr>
              <a:defRPr sz="501"/>
            </a:lvl7pPr>
            <a:lvl8pPr>
              <a:defRPr sz="501"/>
            </a:lvl8pPr>
            <a:lvl9pPr>
              <a:defRPr sz="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7226" y="247542"/>
            <a:ext cx="7022485" cy="1221791"/>
          </a:xfrm>
        </p:spPr>
        <p:txBody>
          <a:bodyPr anchor="t"/>
          <a:lstStyle>
            <a:lvl1pPr marL="0" indent="0">
              <a:buNone/>
              <a:defRPr sz="802"/>
            </a:lvl1pPr>
            <a:lvl2pPr marL="114620" indent="0">
              <a:buNone/>
              <a:defRPr sz="702"/>
            </a:lvl2pPr>
            <a:lvl3pPr marL="229240" indent="0">
              <a:buNone/>
              <a:defRPr sz="602"/>
            </a:lvl3pPr>
            <a:lvl4pPr marL="343860" indent="0">
              <a:buNone/>
              <a:defRPr sz="501"/>
            </a:lvl4pPr>
            <a:lvl5pPr marL="458480" indent="0">
              <a:buNone/>
              <a:defRPr sz="501"/>
            </a:lvl5pPr>
            <a:lvl6pPr marL="573100" indent="0">
              <a:buNone/>
              <a:defRPr sz="501"/>
            </a:lvl6pPr>
            <a:lvl7pPr marL="687720" indent="0">
              <a:buNone/>
              <a:defRPr sz="501"/>
            </a:lvl7pPr>
            <a:lvl8pPr marL="802340" indent="0">
              <a:buNone/>
              <a:defRPr sz="501"/>
            </a:lvl8pPr>
            <a:lvl9pPr marL="916960" indent="0">
              <a:buNone/>
              <a:defRPr sz="5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3671" y="91535"/>
            <a:ext cx="11964233" cy="332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671" y="457674"/>
            <a:ext cx="11964233" cy="1090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3671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CA05A5-D627-3F4E-B9FB-677CDB03035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94959" y="1593502"/>
            <a:ext cx="4681657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96800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2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29240" rtl="0" eaLnBrk="1" latinLnBrk="0" hangingPunct="1">
        <a:lnSpc>
          <a:spcPct val="90000"/>
        </a:lnSpc>
        <a:spcBef>
          <a:spcPct val="0"/>
        </a:spcBef>
        <a:buNone/>
        <a:defRPr sz="11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310" indent="-57310" algn="l" defTabSz="22924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1pPr>
      <a:lvl2pPr marL="1719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2865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501" kern="1200">
          <a:solidFill>
            <a:schemeClr val="tx1"/>
          </a:solidFill>
          <a:latin typeface="+mn-lt"/>
          <a:ea typeface="+mn-ea"/>
          <a:cs typeface="+mn-cs"/>
        </a:defRPr>
      </a:lvl3pPr>
      <a:lvl4pPr marL="4011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51579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63041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7450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596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742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1pPr>
      <a:lvl2pPr marL="1146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2pPr>
      <a:lvl3pPr marL="2292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3pPr>
      <a:lvl4pPr marL="3438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45848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57310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6877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023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169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965493-1B3A-8060-F4CD-DDCAD67F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91" y="2381"/>
            <a:ext cx="13887667" cy="171688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3825FC-0403-192C-AA26-FB24F871F63F}"/>
              </a:ext>
            </a:extLst>
          </p:cNvPr>
          <p:cNvSpPr/>
          <p:nvPr/>
        </p:nvSpPr>
        <p:spPr>
          <a:xfrm>
            <a:off x="4888760" y="494852"/>
            <a:ext cx="3429000" cy="753035"/>
          </a:xfrm>
          <a:prstGeom prst="rect">
            <a:avLst/>
          </a:prstGeom>
          <a:solidFill>
            <a:srgbClr val="1F43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F7995-63EA-3EAF-9E8F-9449A4543601}"/>
              </a:ext>
            </a:extLst>
          </p:cNvPr>
          <p:cNvSpPr txBox="1"/>
          <p:nvPr/>
        </p:nvSpPr>
        <p:spPr>
          <a:xfrm>
            <a:off x="4874807" y="675804"/>
            <a:ext cx="34569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RÉSERVEZ LA DATE 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4125B4-F63A-384A-438C-963A0343E1E9}"/>
              </a:ext>
            </a:extLst>
          </p:cNvPr>
          <p:cNvSpPr/>
          <p:nvPr/>
        </p:nvSpPr>
        <p:spPr>
          <a:xfrm>
            <a:off x="8317760" y="494852"/>
            <a:ext cx="5029200" cy="753035"/>
          </a:xfrm>
          <a:prstGeom prst="rect">
            <a:avLst/>
          </a:prstGeom>
          <a:solidFill>
            <a:srgbClr val="63BB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65921-8E44-2B32-51D4-9C813C75A5FD}"/>
              </a:ext>
            </a:extLst>
          </p:cNvPr>
          <p:cNvSpPr txBox="1"/>
          <p:nvPr/>
        </p:nvSpPr>
        <p:spPr>
          <a:xfrm>
            <a:off x="8493033" y="629637"/>
            <a:ext cx="4734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11-15 NOVEMBRE 2024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627C9E8-AC6A-4A0C-3218-C5ABE94A9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6404" y="112556"/>
            <a:ext cx="3662962" cy="1491770"/>
          </a:xfrm>
          <a:prstGeom prst="rect">
            <a:avLst/>
          </a:prstGeom>
          <a:effectLst>
            <a:glow rad="1003300">
              <a:schemeClr val="bg1">
                <a:alpha val="52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7818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27AD99-C7F3-4945-A2FC-41BF4D6949B3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customXml/itemProps2.xml><?xml version="1.0" encoding="utf-8"?>
<ds:datastoreItem xmlns:ds="http://schemas.openxmlformats.org/officeDocument/2006/customXml" ds:itemID="{97C560F7-EE69-47C3-B502-96640F32E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98B0C5-0C31-4C05-B17A-0E95D2A653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5</cp:revision>
  <dcterms:created xsi:type="dcterms:W3CDTF">2024-05-22T18:16:18Z</dcterms:created>
  <dcterms:modified xsi:type="dcterms:W3CDTF">2024-09-13T21:08:28Z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