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7" r:id="rId5"/>
    <p:sldId id="267" r:id="rId6"/>
    <p:sldId id="260" r:id="rId7"/>
    <p:sldId id="266" r:id="rId8"/>
    <p:sldId id="276" r:id="rId9"/>
    <p:sldId id="277" r:id="rId10"/>
    <p:sldId id="263" r:id="rId11"/>
    <p:sldId id="271" r:id="rId12"/>
    <p:sldId id="272" r:id="rId13"/>
    <p:sldId id="273" r:id="rId14"/>
    <p:sldId id="275" r:id="rId15"/>
    <p:sldId id="274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098F29-1EC3-484A-8200-A98B244406EA}" v="18" dt="2024-05-20T22:55:54.7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2" d="100"/>
          <a:sy n="102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0007A-8CDC-C196-2CF9-F10B9557AC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72D75-AF55-E78E-A8C9-DC14904579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1717F-14A4-4441-BE25-B2390DDA1EBA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AEC4F-BC6F-2269-46C8-11F4CA9378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AA1BE-3FFB-97C4-2F88-C466C0B40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3F92-26D6-DD44-80C5-796B39A9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3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98912-22D6-904D-93EF-D01A7E84C9FF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5C0F4-0FB5-EA47-9EFE-E272FE9F9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0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5C0F4-0FB5-EA47-9EFE-E272FE9F9F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1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miling while holding a tablet&#10;&#10;Description automatically generated with medium confidence">
            <a:extLst>
              <a:ext uri="{FF2B5EF4-FFF2-40B4-BE49-F238E27FC236}">
                <a16:creationId xmlns:a16="http://schemas.microsoft.com/office/drawing/2014/main" id="{D9033331-683D-A1AD-41C3-D866704114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62" r="28500"/>
          <a:stretch/>
        </p:blipFill>
        <p:spPr>
          <a:xfrm>
            <a:off x="-1" y="-17076"/>
            <a:ext cx="12192001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895595" y="-17076"/>
            <a:ext cx="8296405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1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0E0A2-88CA-E775-CBF8-6777D8B5F2ED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E639FB-602B-7271-D767-630FFBAFD505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F1147CF4-9348-A5A4-6868-D7D62B3AA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2606DB-4952-7AA1-C6CE-C60D6BD1B84D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A46D2E9-25D4-E6E3-D4D7-47ED2A4B1156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855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60B9B4-314E-80CA-028E-3DE13B1F4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68" r="45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8079288" cy="6880860"/>
          </a:xfrm>
          <a:prstGeom prst="rect">
            <a:avLst/>
          </a:prstGeom>
          <a:gradFill flip="none" rotWithShape="1">
            <a:gsLst>
              <a:gs pos="65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014305-61BE-0585-0DAB-7D7367CC6AFF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F022CDE5-8370-2B2A-5E8B-F588E416E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D3F128-5B31-D98D-F580-38D0424CEEE1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0B7534-1B09-8900-4BA9-2BD19DD7BC97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9633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ugging a person&#10;&#10;Description automatically generated">
            <a:extLst>
              <a:ext uri="{FF2B5EF4-FFF2-40B4-BE49-F238E27FC236}">
                <a16:creationId xmlns:a16="http://schemas.microsoft.com/office/drawing/2014/main" id="{76B95582-C6B3-D9D7-C221-B18778EF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19" r="75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711252" y="0"/>
            <a:ext cx="64807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80000"/>
                </a:schemeClr>
              </a:gs>
              <a:gs pos="54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3ED5F04-83E3-3EF7-3955-3E995AA79C91}"/>
              </a:ext>
            </a:extLst>
          </p:cNvPr>
          <p:cNvGrpSpPr/>
          <p:nvPr/>
        </p:nvGrpSpPr>
        <p:grpSpPr>
          <a:xfrm>
            <a:off x="6490544" y="731520"/>
            <a:ext cx="6367748" cy="4772629"/>
            <a:chOff x="6164868" y="353390"/>
            <a:chExt cx="6367748" cy="4772629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5AE45D04-064B-E27E-F598-BCA73865B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08462" y="353390"/>
              <a:ext cx="4480560" cy="182474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0129D7-4F9B-6FED-880B-C015856BC0A7}"/>
                </a:ext>
              </a:extLst>
            </p:cNvPr>
            <p:cNvSpPr txBox="1"/>
            <p:nvPr/>
          </p:nvSpPr>
          <p:spPr>
            <a:xfrm>
              <a:off x="6260495" y="2817147"/>
              <a:ext cx="6176495" cy="1477328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82E3F5-506D-7472-C2EA-68051FA66BA9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292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retching&#10;&#10;Description automatically generated">
            <a:extLst>
              <a:ext uri="{FF2B5EF4-FFF2-40B4-BE49-F238E27FC236}">
                <a16:creationId xmlns:a16="http://schemas.microsoft.com/office/drawing/2014/main" id="{DAE869D3-462D-FF78-0DD7-36E481B1E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0" r="2320"/>
          <a:stretch/>
        </p:blipFill>
        <p:spPr>
          <a:xfrm>
            <a:off x="-1" y="0"/>
            <a:ext cx="12793845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0"/>
            <a:ext cx="6096001" cy="6880860"/>
          </a:xfrm>
          <a:prstGeom prst="rect">
            <a:avLst/>
          </a:prstGeom>
          <a:gradFill flip="none" rotWithShape="1">
            <a:gsLst>
              <a:gs pos="4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DB9CAA-CC99-687F-E3D3-D397786BAE26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E88B787B-C946-917A-FDE8-1E9C1F1BE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5D18FF8-D7E0-7207-5598-7459C32B2CBC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038FE9A-ADBB-2F92-641A-DD879DD009EB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4687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tanding on a beach&#10;&#10;Description automatically generated">
            <a:extLst>
              <a:ext uri="{FF2B5EF4-FFF2-40B4-BE49-F238E27FC236}">
                <a16:creationId xmlns:a16="http://schemas.microsoft.com/office/drawing/2014/main" id="{99A714B0-5A11-CBD2-6345-C50A37923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7" r="8391"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0A2753-501F-C587-5341-46F0A6FFCC94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784738-EA2C-5A4B-A898-105B6C9AF833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1CA937EC-B375-FFB2-95C0-E0045EB9A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C0ACB4-D5B8-0D7E-1CDD-319E535070AE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1AE5107-EE59-7C40-F6AF-2008CD63BE1F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393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 waving&#10;&#10;Description automatically generated">
            <a:extLst>
              <a:ext uri="{FF2B5EF4-FFF2-40B4-BE49-F238E27FC236}">
                <a16:creationId xmlns:a16="http://schemas.microsoft.com/office/drawing/2014/main" id="{D13C4035-1D8B-1F21-8AC1-C9F45BFB8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8588829" cy="6880860"/>
          </a:xfrm>
          <a:prstGeom prst="rect">
            <a:avLst/>
          </a:prstGeom>
          <a:gradFill flip="none" rotWithShape="1">
            <a:gsLst>
              <a:gs pos="76000">
                <a:srgbClr val="FFFFFF">
                  <a:alpha val="44000"/>
                </a:srgbClr>
              </a:gs>
              <a:gs pos="4000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75E71-2843-B776-B67B-A3FB76388D8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2CB7C40-AF69-55D7-E1DD-03C60FB7E1AE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D4DA477C-D26C-0B83-BB92-0241D7647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7964E9-6F10-8829-C42C-4878B213A04A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6B7F32-12C6-5FAD-38A9-8A7EE26BF320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50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octor showing a tablet to a person&#10;&#10;Description automatically generated">
            <a:extLst>
              <a:ext uri="{FF2B5EF4-FFF2-40B4-BE49-F238E27FC236}">
                <a16:creationId xmlns:a16="http://schemas.microsoft.com/office/drawing/2014/main" id="{B1103243-73F9-B9BE-D486-FE4605AF1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" r="93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371584" y="-17076"/>
            <a:ext cx="7820416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96FD4-AC7A-8192-5117-B620103D8FC7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B1030E-87F4-F194-893F-AEF403511FF2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0087EBC4-D61B-6051-E066-4153EB63B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53D737D-9CE3-0627-8241-6CDB71580138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F2971A-2AAF-689B-A1DB-10D40557792B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12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lking to a doctor on a computer&#10;&#10;Description automatically generated">
            <a:extLst>
              <a:ext uri="{FF2B5EF4-FFF2-40B4-BE49-F238E27FC236}">
                <a16:creationId xmlns:a16="http://schemas.microsoft.com/office/drawing/2014/main" id="{1D8A65B2-2F2C-9C70-0383-E789DF92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59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92270" y="0"/>
            <a:ext cx="10351086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AB913AD-E41B-9D3C-0A7B-4DAA551F5B76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37B2637B-F722-E0F8-70B3-AD307F9FF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603661B-C357-BEFA-44B5-6D2F2B342501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166BF52-F242-B613-FE47-C34081E883E9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8043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earing white lab coats&#10;&#10;Description automatically generated">
            <a:extLst>
              <a:ext uri="{FF2B5EF4-FFF2-40B4-BE49-F238E27FC236}">
                <a16:creationId xmlns:a16="http://schemas.microsoft.com/office/drawing/2014/main" id="{B1ABE1A4-42C5-33EF-0361-810C89FBEC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5" r="1361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88362B2-0AFC-5703-4215-9BA50F89C1AC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73681EB0-CD38-AE83-50BC-3E8B849EF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54D2769-BEC3-E0BC-9484-5C4A53A8CD99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199ACD2-15D3-E67D-8DA3-44DBE3842920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03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looking through a microscope&#10;&#10;Description automatically generated">
            <a:extLst>
              <a:ext uri="{FF2B5EF4-FFF2-40B4-BE49-F238E27FC236}">
                <a16:creationId xmlns:a16="http://schemas.microsoft.com/office/drawing/2014/main" id="{FCB907F8-2554-3C21-5673-9515AFBC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9F595A-91F7-C98A-88D2-1BC993F9ABB3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C3D2D9BF-8963-22DB-CCC1-50501842C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93D30E5-35AA-8E2E-EAA9-7071B4FB27BD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B966EE-9ECA-A267-E007-E40E3A967F72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560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eadscarf looking at a tablet&#10;&#10;Description automatically generated">
            <a:extLst>
              <a:ext uri="{FF2B5EF4-FFF2-40B4-BE49-F238E27FC236}">
                <a16:creationId xmlns:a16="http://schemas.microsoft.com/office/drawing/2014/main" id="{4C321306-E4DB-28D8-3734-92DB4CF9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0" y="-6728"/>
            <a:ext cx="12192000" cy="68647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  <a:lumMod val="99000"/>
                  <a:lumOff val="1000"/>
                </a:schemeClr>
              </a:gs>
              <a:gs pos="77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9ABAA7A-CF47-CC8F-451D-073B7A7C3980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EDA521D-CA6C-D04F-3F09-9F571D35A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84B25F0-99F8-8718-1124-666E73510383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9E8175B-89D7-067C-2B7E-32064192B3DF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85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yringe and vials of liquid&#10;&#10;Description automatically generated">
            <a:extLst>
              <a:ext uri="{FF2B5EF4-FFF2-40B4-BE49-F238E27FC236}">
                <a16:creationId xmlns:a16="http://schemas.microsoft.com/office/drawing/2014/main" id="{02C79663-F1EF-59A1-9F9C-4F7438E5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5" r="4348" b="12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6096000" cy="6880860"/>
          </a:xfrm>
          <a:prstGeom prst="rect">
            <a:avLst/>
          </a:prstGeom>
          <a:gradFill flip="none" rotWithShape="1">
            <a:gsLst>
              <a:gs pos="71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880BA6-24E8-AE61-A56F-5F70D60C6CD7}"/>
              </a:ext>
            </a:extLst>
          </p:cNvPr>
          <p:cNvGrpSpPr/>
          <p:nvPr/>
        </p:nvGrpSpPr>
        <p:grpSpPr>
          <a:xfrm>
            <a:off x="-271748" y="731520"/>
            <a:ext cx="6367748" cy="4755553"/>
            <a:chOff x="6164868" y="353390"/>
            <a:chExt cx="6367748" cy="4755553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C3B359-1814-30BB-6CB4-36EB2F533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FAF610C-E129-83C3-E4EB-438A1ECE2439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50D102-A9E5-E016-EB7E-804F72D1DD6C}"/>
                </a:ext>
              </a:extLst>
            </p:cNvPr>
            <p:cNvSpPr txBox="1"/>
            <p:nvPr/>
          </p:nvSpPr>
          <p:spPr>
            <a:xfrm>
              <a:off x="6164868" y="4831944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369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everal small bottles on a circular shelf&#10;&#10;Description automatically generated">
            <a:extLst>
              <a:ext uri="{FF2B5EF4-FFF2-40B4-BE49-F238E27FC236}">
                <a16:creationId xmlns:a16="http://schemas.microsoft.com/office/drawing/2014/main" id="{09B7B365-1F53-C31F-AD3A-70F94FDBA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5" r="88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5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EC6755-97C0-01CB-01A5-881CF1C8DD57}"/>
              </a:ext>
            </a:extLst>
          </p:cNvPr>
          <p:cNvGrpSpPr/>
          <p:nvPr/>
        </p:nvGrpSpPr>
        <p:grpSpPr>
          <a:xfrm>
            <a:off x="6164868" y="731520"/>
            <a:ext cx="6367748" cy="4772629"/>
            <a:chOff x="6164868" y="353390"/>
            <a:chExt cx="6367748" cy="4772629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D1ED460-15E5-04FE-8859-E1297C9CE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71302" y="353390"/>
              <a:ext cx="4846320" cy="1973704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140C27D-4134-EC48-22DA-AD77C81D1D31}"/>
                </a:ext>
              </a:extLst>
            </p:cNvPr>
            <p:cNvSpPr txBox="1"/>
            <p:nvPr/>
          </p:nvSpPr>
          <p:spPr>
            <a:xfrm>
              <a:off x="6260495" y="2770981"/>
              <a:ext cx="6176495" cy="1569660"/>
            </a:xfrm>
            <a:prstGeom prst="rect">
              <a:avLst/>
            </a:prstGeom>
            <a:noFill/>
            <a:effectLst>
              <a:glow rad="1905000">
                <a:schemeClr val="bg1"/>
              </a:glo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FAIRE PROGRESSER L’ACCÈS AUX BIOSIMILAIRES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76A6AD-2C51-EE73-E2B4-AA16D9B99DA7}"/>
                </a:ext>
              </a:extLst>
            </p:cNvPr>
            <p:cNvSpPr txBox="1"/>
            <p:nvPr/>
          </p:nvSpPr>
          <p:spPr>
            <a:xfrm>
              <a:off x="6164868" y="4849020"/>
              <a:ext cx="63677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2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2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4592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23b3c6-b7ff-4b29-b4bf-06ad2c876b09" xsi:nil="true"/>
    <lcf76f155ced4ddcb4097134ff3c332f xmlns="586f7c1d-00ae-4b5f-af72-9c1270592b4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4E154806C48245A03910048FD029F7" ma:contentTypeVersion="14" ma:contentTypeDescription="Create a new document." ma:contentTypeScope="" ma:versionID="c5cc798520fd35d48ce4b87caae69f51">
  <xsd:schema xmlns:xsd="http://www.w3.org/2001/XMLSchema" xmlns:xs="http://www.w3.org/2001/XMLSchema" xmlns:p="http://schemas.microsoft.com/office/2006/metadata/properties" xmlns:ns2="586f7c1d-00ae-4b5f-af72-9c1270592b4d" xmlns:ns3="3123b3c6-b7ff-4b29-b4bf-06ad2c876b09" targetNamespace="http://schemas.microsoft.com/office/2006/metadata/properties" ma:root="true" ma:fieldsID="a7480fa1b6b12e242522d3fbfdf0f9cf" ns2:_="" ns3:_="">
    <xsd:import namespace="586f7c1d-00ae-4b5f-af72-9c1270592b4d"/>
    <xsd:import namespace="3123b3c6-b7ff-4b29-b4bf-06ad2c876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6f7c1d-00ae-4b5f-af72-9c1270592b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f3fd948-3f7e-439f-b786-26669a6116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3b3c6-b7ff-4b29-b4bf-06ad2c876b0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07d66be-40b2-4c41-9e6c-0523a184a56c}" ma:internalName="TaxCatchAll" ma:showField="CatchAllData" ma:web="3123b3c6-b7ff-4b29-b4bf-06ad2c876b0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DC42AC-9215-42D5-8AA1-02572E6702E6}">
  <ds:schemaRefs>
    <ds:schemaRef ds:uri="http://purl.org/dc/elements/1.1/"/>
    <ds:schemaRef ds:uri="http://purl.org/dc/dcmitype/"/>
    <ds:schemaRef ds:uri="bd6b82ca-7e5a-4fb3-82e8-934cd3be464e"/>
    <ds:schemaRef ds:uri="http://schemas.microsoft.com/office/2006/documentManagement/types"/>
    <ds:schemaRef ds:uri="90c539c6-f5a4-422a-9656-3bccbb7a3d77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3123b3c6-b7ff-4b29-b4bf-06ad2c876b09"/>
    <ds:schemaRef ds:uri="586f7c1d-00ae-4b5f-af72-9c1270592b4d"/>
  </ds:schemaRefs>
</ds:datastoreItem>
</file>

<file path=customXml/itemProps2.xml><?xml version="1.0" encoding="utf-8"?>
<ds:datastoreItem xmlns:ds="http://schemas.openxmlformats.org/officeDocument/2006/customXml" ds:itemID="{FB8D5176-D410-4D6A-A3AD-E48BBF6D9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6f7c1d-00ae-4b5f-af72-9c1270592b4d"/>
    <ds:schemaRef ds:uri="3123b3c6-b7ff-4b29-b4bf-06ad2c876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132</Words>
  <Application>Microsoft Macintosh PowerPoint</Application>
  <PresentationFormat>Widescreen</PresentationFormat>
  <Paragraphs>41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Ericka Nguyen</dc:creator>
  <cp:lastModifiedBy>Janet Hethrington</cp:lastModifiedBy>
  <cp:revision>41</cp:revision>
  <dcterms:created xsi:type="dcterms:W3CDTF">2024-05-20T19:45:43Z</dcterms:created>
  <dcterms:modified xsi:type="dcterms:W3CDTF">2024-09-18T13:21:57Z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0x010100924E154806C48245A03910048FD029F7</vt:lpwstr>
  </property>
  <property fmtid="{D5CDD505-2E9C-101B-9397-08002B2CF9AE}" pid="3" name="MediaServiceImageTags">
    <vt:lpwstr/>
  </property>
</Properties>
</file>