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4"/>
  </p:notesMasterIdLst>
  <p:sldIdLst>
    <p:sldId id="261" r:id="rId5"/>
    <p:sldId id="258" r:id="rId6"/>
    <p:sldId id="259" r:id="rId7"/>
    <p:sldId id="262" r:id="rId8"/>
    <p:sldId id="265" r:id="rId9"/>
    <p:sldId id="270" r:id="rId10"/>
    <p:sldId id="264" r:id="rId11"/>
    <p:sldId id="268" r:id="rId12"/>
    <p:sldId id="269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3C2"/>
    <a:srgbClr val="63BB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9"/>
    <p:restoredTop sz="93973"/>
  </p:normalViewPr>
  <p:slideViewPr>
    <p:cSldViewPr snapToGrid="0">
      <p:cViewPr varScale="1">
        <p:scale>
          <a:sx n="115" d="100"/>
          <a:sy n="115" d="100"/>
        </p:scale>
        <p:origin x="920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14ACF6-A873-764D-A56F-E4C48B694E2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774816-3449-FA46-867A-18F3004C24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3748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774816-3449-FA46-867A-18F3004C248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9990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774816-3449-FA46-867A-18F3004C248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6313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774816-3449-FA46-867A-18F3004C248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671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A1A92D-0EA7-24B6-0E64-366FB2788E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F9978E-B181-71F9-D944-13397C50CC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9AD4C8-AC75-A3A8-AEAA-CA72E0204D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775D69-FD17-E0D6-88D8-2ECCA0FC13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3D35E6-19A1-6B44-9F02-346F36E2A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461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0B03C-EB92-083D-D6C4-A547C8E59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8942D0-6687-4A14-D25B-F06870C72D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6FB462-4D87-8414-F6BB-88437CDAF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75E94B-E983-9D0B-C51E-AD43E3ECF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96AD98-7FB3-20EB-6F3C-ABBD445156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27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C490485-7A00-1F8A-0571-349EDD6FE8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6614DD2-7BAD-52F3-D723-EB1108F36D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115230-F92E-EB49-E09C-4DDBA9979F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C8C124-4299-4A6D-E774-CC2D5DEC2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01009A-1DBB-0774-83B8-589EB8AB6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146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75EB97-4CED-920C-8BEA-7BEF66C5E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3A283C-0052-6C9C-1239-925F050759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EA6C45-8DAF-EC75-80C4-E79831023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58A8A8-F698-3C2D-A79F-0F6A833AF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27115F-A812-2873-5B0D-41628F764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037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B13870-F397-80A1-959D-1AE81E6A1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24BC43-D8B9-24F7-463E-499DE00FB0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E92EBD-F9E9-CA11-5B16-8ECC7EF69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9BA62B-A5EF-BB13-8A24-E82C3973F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ACCB61-407E-F0FD-912B-3CDD144CB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959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BCCC4-73B4-CD2B-05C4-C81D9158F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1CECAA-C48F-A5C4-5BB6-E3E16B7F6A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EE6BF6-25C2-3B0B-D0D2-7B309AED88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B821AC-B634-975E-46B7-3133D3281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A298B4-316C-9D1F-CD3D-B35BE6543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FD9F10-199B-2678-C6E1-0F9BF9E95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408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EB1D80-5DEB-D3E9-86B7-54291A76E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071BD5-913E-3E28-7BC4-66A460A8EF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71A937-DA01-6A54-15AA-2CBCF484B2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2CB12B-E0DC-A770-B869-8FF3ACF988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F92CA3-6615-9393-7123-AABD3F402F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4C098A-2B39-3D95-2305-B0EBD8B1D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3CF113C-526C-E7CC-5722-7B555DFF6F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50F6618-DA82-8F5D-35ED-2ADE049D0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802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9C6A8-AB52-4526-9FCE-D190F1AF8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493561F-86C5-0A99-84CC-030C8D76D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5490BD-9AA5-C3D6-5770-00224E3D5C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E02235-053F-12E5-9E21-94BEA2B9F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46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4CCB9FD-AB15-9F01-89D7-02905DD8C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E65B98-9E64-FE0F-84F2-C34603DC9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DA247F-4E13-09A5-DB99-B92699A97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061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E4B040-1649-A57D-D8E3-66D2331256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CAA2AC-0063-6939-5D4C-B4ED5F4F9D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E4E1A4-E626-4B5D-B91F-B6A18B42D4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D1FB15-B0F3-131B-0F3F-D86C40124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12EB56-CDA5-2723-C641-42F17CF6C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76E161-D54D-7130-6583-F0414420D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201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CE596-4CF4-5013-24F4-27F753710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1D852E-38FB-C53E-D8A3-103B7BFE37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8D99F1-5375-E1A6-455B-D98438CF41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2015BC-BD91-3BD1-62DA-961CBC33B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5EEA4B-CE3E-A35B-E2AB-E67EFCB153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340F61-C3B0-8581-21F3-5F6598729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136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13578D-5690-504C-CA79-E9A676734E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62E3A8-E066-7ADA-3CE6-66CC9F9846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C3EEE0-FB33-CC9F-9A3B-7B976F5E66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A6001B-6CBA-9F24-BF12-B71549E2F3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CC1592-37DF-C615-3DA4-16CCFDA3A2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295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nurse touching an old person's shoulder&#10;&#10;Description automatically generated">
            <a:extLst>
              <a:ext uri="{FF2B5EF4-FFF2-40B4-BE49-F238E27FC236}">
                <a16:creationId xmlns:a16="http://schemas.microsoft.com/office/drawing/2014/main" id="{2F684265-1D96-67D9-B4A3-2206BA1CBAB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2860"/>
            <a:ext cx="12192000" cy="690372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0" y="-22860"/>
            <a:ext cx="7488936" cy="6903720"/>
          </a:xfrm>
          <a:prstGeom prst="rect">
            <a:avLst/>
          </a:prstGeom>
          <a:gradFill flip="none" rotWithShape="1">
            <a:gsLst>
              <a:gs pos="56000">
                <a:srgbClr val="FFFFFF">
                  <a:alpha val="44000"/>
                </a:srgbClr>
              </a:gs>
              <a:gs pos="0">
                <a:schemeClr val="bg1">
                  <a:alpha val="9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9E8EF28-2254-E723-8AF0-F32ECDC97F8E}"/>
              </a:ext>
            </a:extLst>
          </p:cNvPr>
          <p:cNvGrpSpPr/>
          <p:nvPr/>
        </p:nvGrpSpPr>
        <p:grpSpPr>
          <a:xfrm>
            <a:off x="-816801" y="731521"/>
            <a:ext cx="7490871" cy="4310900"/>
            <a:chOff x="-638382" y="395013"/>
            <a:chExt cx="7490871" cy="4310900"/>
          </a:xfrm>
        </p:grpSpPr>
        <p:pic>
          <p:nvPicPr>
            <p:cNvPr id="8" name="Picture 7" descr="A green and blue logo&#10;&#10;Description automatically generated">
              <a:extLst>
                <a:ext uri="{FF2B5EF4-FFF2-40B4-BE49-F238E27FC236}">
                  <a16:creationId xmlns:a16="http://schemas.microsoft.com/office/drawing/2014/main" id="{CDA27B11-420E-0A0B-647E-829A2551E3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9613" y="395013"/>
              <a:ext cx="4754880" cy="2104502"/>
            </a:xfrm>
            <a:prstGeom prst="rect">
              <a:avLst/>
            </a:prstGeom>
            <a:effectLst>
              <a:glow rad="578906">
                <a:schemeClr val="bg1">
                  <a:alpha val="69000"/>
                </a:schemeClr>
              </a:glow>
            </a:effectLst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EDD03EC-F8D1-46DE-2BC6-60643B98080D}"/>
                </a:ext>
              </a:extLst>
            </p:cNvPr>
            <p:cNvSpPr txBox="1"/>
            <p:nvPr/>
          </p:nvSpPr>
          <p:spPr>
            <a:xfrm>
              <a:off x="-638382" y="2878590"/>
              <a:ext cx="7490871" cy="126188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8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REJOIGNEZ LE MOUVEMENT !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4995415-32C6-6DC3-B110-123A5D00AD25}"/>
                </a:ext>
              </a:extLst>
            </p:cNvPr>
            <p:cNvSpPr txBox="1"/>
            <p:nvPr/>
          </p:nvSpPr>
          <p:spPr>
            <a:xfrm>
              <a:off x="-76821" y="4398136"/>
              <a:ext cx="636774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4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SemaineMondialDesBiosimilaires</a:t>
              </a:r>
              <a:endParaRPr lang="en-US" sz="14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68083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in a white shirt and a purple head wrap sitting in a chair&#10;&#10;Description automatically generated">
            <a:extLst>
              <a:ext uri="{FF2B5EF4-FFF2-40B4-BE49-F238E27FC236}">
                <a16:creationId xmlns:a16="http://schemas.microsoft.com/office/drawing/2014/main" id="{6C37DE69-E7AC-AF35-9AFE-127D4DE0439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3723701" y="-8538"/>
            <a:ext cx="8468299" cy="687507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7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2748AB3-597A-BA24-B382-5CF779C48CBA}"/>
              </a:ext>
            </a:extLst>
          </p:cNvPr>
          <p:cNvGrpSpPr/>
          <p:nvPr/>
        </p:nvGrpSpPr>
        <p:grpSpPr>
          <a:xfrm>
            <a:off x="5448300" y="731521"/>
            <a:ext cx="7490871" cy="4310900"/>
            <a:chOff x="-638382" y="395013"/>
            <a:chExt cx="7490871" cy="4310900"/>
          </a:xfrm>
        </p:grpSpPr>
        <p:pic>
          <p:nvPicPr>
            <p:cNvPr id="4" name="Picture 3" descr="A green and blue logo&#10;&#10;Description automatically generated">
              <a:extLst>
                <a:ext uri="{FF2B5EF4-FFF2-40B4-BE49-F238E27FC236}">
                  <a16:creationId xmlns:a16="http://schemas.microsoft.com/office/drawing/2014/main" id="{4333E5FA-4F6A-AD76-716E-39275960BEB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9613" y="395013"/>
              <a:ext cx="4754880" cy="2104502"/>
            </a:xfrm>
            <a:prstGeom prst="rect">
              <a:avLst/>
            </a:prstGeom>
            <a:effectLst>
              <a:glow rad="578906">
                <a:schemeClr val="bg1">
                  <a:alpha val="69000"/>
                </a:schemeClr>
              </a:glow>
            </a:effectLst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A48AFEC-520A-673A-D1C9-8FC92776C45E}"/>
                </a:ext>
              </a:extLst>
            </p:cNvPr>
            <p:cNvSpPr txBox="1"/>
            <p:nvPr/>
          </p:nvSpPr>
          <p:spPr>
            <a:xfrm>
              <a:off x="-638382" y="2878590"/>
              <a:ext cx="7490871" cy="126188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8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REJOIGNEZ LE MOUVEMENT !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818FAFB-1916-874E-86D2-D38FBB0A7A4C}"/>
                </a:ext>
              </a:extLst>
            </p:cNvPr>
            <p:cNvSpPr txBox="1"/>
            <p:nvPr/>
          </p:nvSpPr>
          <p:spPr>
            <a:xfrm>
              <a:off x="-76821" y="4398136"/>
              <a:ext cx="636774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4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SemaineMondialDesBiosimilaires</a:t>
              </a:r>
              <a:endParaRPr lang="en-US" sz="14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0695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doctors smiling&#10;&#10;Description automatically generated">
            <a:extLst>
              <a:ext uri="{FF2B5EF4-FFF2-40B4-BE49-F238E27FC236}">
                <a16:creationId xmlns:a16="http://schemas.microsoft.com/office/drawing/2014/main" id="{5C401291-F078-4A9E-51F7-009A07E2793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47974"/>
            <a:ext cx="12192001" cy="690372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-1" y="-47974"/>
            <a:ext cx="7976213" cy="6905974"/>
          </a:xfrm>
          <a:prstGeom prst="rect">
            <a:avLst/>
          </a:prstGeom>
          <a:gradFill flip="none" rotWithShape="1">
            <a:gsLst>
              <a:gs pos="56000">
                <a:srgbClr val="FFFFFF">
                  <a:alpha val="44000"/>
                </a:srgbClr>
              </a:gs>
              <a:gs pos="0">
                <a:schemeClr val="bg1">
                  <a:alpha val="7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4B67C08-E43B-10DB-DCE6-F19DFC0B7579}"/>
              </a:ext>
            </a:extLst>
          </p:cNvPr>
          <p:cNvGrpSpPr/>
          <p:nvPr/>
        </p:nvGrpSpPr>
        <p:grpSpPr>
          <a:xfrm>
            <a:off x="-816801" y="731521"/>
            <a:ext cx="7490871" cy="4310900"/>
            <a:chOff x="-638382" y="395013"/>
            <a:chExt cx="7490871" cy="4310900"/>
          </a:xfrm>
        </p:grpSpPr>
        <p:pic>
          <p:nvPicPr>
            <p:cNvPr id="8" name="Picture 7" descr="A green and blue logo&#10;&#10;Description automatically generated">
              <a:extLst>
                <a:ext uri="{FF2B5EF4-FFF2-40B4-BE49-F238E27FC236}">
                  <a16:creationId xmlns:a16="http://schemas.microsoft.com/office/drawing/2014/main" id="{A72C8174-EFD6-536C-4D6F-0BD2DD96CC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9613" y="395013"/>
              <a:ext cx="4754880" cy="2104502"/>
            </a:xfrm>
            <a:prstGeom prst="rect">
              <a:avLst/>
            </a:prstGeom>
            <a:effectLst>
              <a:glow rad="1300446">
                <a:schemeClr val="bg1">
                  <a:alpha val="54772"/>
                </a:schemeClr>
              </a:glow>
            </a:effectLst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D2F3873-502A-C7A1-5C0A-AC297AB1818E}"/>
                </a:ext>
              </a:extLst>
            </p:cNvPr>
            <p:cNvSpPr txBox="1"/>
            <p:nvPr/>
          </p:nvSpPr>
          <p:spPr>
            <a:xfrm>
              <a:off x="-638382" y="2878590"/>
              <a:ext cx="7490871" cy="126188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8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REJOIGNEZ LE MOUVEMENT !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45AE44B-1E23-F2B0-ABE0-2D1BC7C3FB30}"/>
                </a:ext>
              </a:extLst>
            </p:cNvPr>
            <p:cNvSpPr txBox="1"/>
            <p:nvPr/>
          </p:nvSpPr>
          <p:spPr>
            <a:xfrm>
              <a:off x="-76821" y="4398136"/>
              <a:ext cx="636774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4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SemaineMondialDesBiosimilaires</a:t>
              </a:r>
              <a:endParaRPr lang="en-US" sz="14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78618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person in blue scrubs&#10;&#10;Description automatically generated">
            <a:extLst>
              <a:ext uri="{FF2B5EF4-FFF2-40B4-BE49-F238E27FC236}">
                <a16:creationId xmlns:a16="http://schemas.microsoft.com/office/drawing/2014/main" id="{677D0AD1-CA94-C986-50A0-1CB712C1F0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4701129" y="-17076"/>
            <a:ext cx="7490871" cy="687507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rgbClr val="FFFFFF">
                  <a:alpha val="70000"/>
                </a:srgbClr>
              </a:gs>
              <a:gs pos="99000">
                <a:schemeClr val="bg1">
                  <a:alpha val="9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8F48972-F1C3-65F5-6E46-28940117C0CB}"/>
              </a:ext>
            </a:extLst>
          </p:cNvPr>
          <p:cNvGrpSpPr/>
          <p:nvPr/>
        </p:nvGrpSpPr>
        <p:grpSpPr>
          <a:xfrm>
            <a:off x="5448300" y="731521"/>
            <a:ext cx="7490871" cy="4310900"/>
            <a:chOff x="-638382" y="395013"/>
            <a:chExt cx="7490871" cy="4310900"/>
          </a:xfrm>
        </p:grpSpPr>
        <p:pic>
          <p:nvPicPr>
            <p:cNvPr id="3" name="Picture 2" descr="A green and blue logo&#10;&#10;Description automatically generated">
              <a:extLst>
                <a:ext uri="{FF2B5EF4-FFF2-40B4-BE49-F238E27FC236}">
                  <a16:creationId xmlns:a16="http://schemas.microsoft.com/office/drawing/2014/main" id="{6A48A564-9113-4AFA-3BC0-8F7ACEDFA8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9613" y="395013"/>
              <a:ext cx="4754880" cy="2104502"/>
            </a:xfrm>
            <a:prstGeom prst="rect">
              <a:avLst/>
            </a:prstGeom>
            <a:effectLst>
              <a:glow rad="578906">
                <a:schemeClr val="bg1">
                  <a:alpha val="69000"/>
                </a:schemeClr>
              </a:glow>
            </a:effectLst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2FF75E6-D851-2BF1-B560-B8A9599D301C}"/>
                </a:ext>
              </a:extLst>
            </p:cNvPr>
            <p:cNvSpPr txBox="1"/>
            <p:nvPr/>
          </p:nvSpPr>
          <p:spPr>
            <a:xfrm>
              <a:off x="-638382" y="2878590"/>
              <a:ext cx="7490871" cy="126188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8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REJOIGNEZ LE MOUVEMENT !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5389603-9367-65A6-277B-42492D78388D}"/>
                </a:ext>
              </a:extLst>
            </p:cNvPr>
            <p:cNvSpPr txBox="1"/>
            <p:nvPr/>
          </p:nvSpPr>
          <p:spPr>
            <a:xfrm>
              <a:off x="-76821" y="4398136"/>
              <a:ext cx="636774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4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SemaineMondialDesBiosimilaires</a:t>
              </a:r>
              <a:endParaRPr lang="en-US" sz="14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77776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yringe and a globe on a table&#10;&#10;Description automatically generated">
            <a:extLst>
              <a:ext uri="{FF2B5EF4-FFF2-40B4-BE49-F238E27FC236}">
                <a16:creationId xmlns:a16="http://schemas.microsoft.com/office/drawing/2014/main" id="{FBE66455-65BD-5C86-D1BA-F702EBB056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66" y="0"/>
            <a:ext cx="12158234" cy="687709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0" y="-22860"/>
            <a:ext cx="7315200" cy="6903720"/>
          </a:xfrm>
          <a:prstGeom prst="rect">
            <a:avLst/>
          </a:prstGeom>
          <a:gradFill flip="none" rotWithShape="1">
            <a:gsLst>
              <a:gs pos="56000">
                <a:srgbClr val="FFFFFF">
                  <a:alpha val="44000"/>
                </a:srgbClr>
              </a:gs>
              <a:gs pos="0">
                <a:schemeClr val="bg1">
                  <a:alpha val="9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005CC90-34A7-9248-4B5B-3A8942F908B4}"/>
              </a:ext>
            </a:extLst>
          </p:cNvPr>
          <p:cNvGrpSpPr/>
          <p:nvPr/>
        </p:nvGrpSpPr>
        <p:grpSpPr>
          <a:xfrm>
            <a:off x="-816801" y="731521"/>
            <a:ext cx="7490871" cy="4310900"/>
            <a:chOff x="-638382" y="395013"/>
            <a:chExt cx="7490871" cy="4310900"/>
          </a:xfrm>
        </p:grpSpPr>
        <p:pic>
          <p:nvPicPr>
            <p:cNvPr id="3" name="Picture 2" descr="A green and blue logo&#10;&#10;Description automatically generated">
              <a:extLst>
                <a:ext uri="{FF2B5EF4-FFF2-40B4-BE49-F238E27FC236}">
                  <a16:creationId xmlns:a16="http://schemas.microsoft.com/office/drawing/2014/main" id="{04BC4359-2746-F6A7-C0AB-AF0F8DDF973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9613" y="395013"/>
              <a:ext cx="4754880" cy="2104502"/>
            </a:xfrm>
            <a:prstGeom prst="rect">
              <a:avLst/>
            </a:prstGeom>
            <a:effectLst>
              <a:glow rad="578906">
                <a:schemeClr val="bg1">
                  <a:alpha val="69000"/>
                </a:schemeClr>
              </a:glow>
            </a:effectLst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29384C4-752F-B1A9-F0C3-764CBF124EF1}"/>
                </a:ext>
              </a:extLst>
            </p:cNvPr>
            <p:cNvSpPr txBox="1"/>
            <p:nvPr/>
          </p:nvSpPr>
          <p:spPr>
            <a:xfrm>
              <a:off x="-638382" y="2878590"/>
              <a:ext cx="7490871" cy="126188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8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REJOIGNEZ LE MOUVEMENT !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8AC1964-EB92-F503-87B0-AD590C401540}"/>
                </a:ext>
              </a:extLst>
            </p:cNvPr>
            <p:cNvSpPr txBox="1"/>
            <p:nvPr/>
          </p:nvSpPr>
          <p:spPr>
            <a:xfrm>
              <a:off x="-76821" y="4398136"/>
              <a:ext cx="636774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4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SemaineMondialDesBiosimilaires</a:t>
              </a:r>
              <a:endParaRPr lang="en-US" sz="14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57288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waving her hand&#10;&#10;Description automatically generated">
            <a:extLst>
              <a:ext uri="{FF2B5EF4-FFF2-40B4-BE49-F238E27FC236}">
                <a16:creationId xmlns:a16="http://schemas.microsoft.com/office/drawing/2014/main" id="{583C6ED4-4DAE-47F8-41DE-031B43CDDB6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7076"/>
            <a:ext cx="12192000" cy="687507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4616067" y="-17076"/>
            <a:ext cx="7575933" cy="687507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rgbClr val="FFFFFF">
                  <a:alpha val="70000"/>
                </a:srgbClr>
              </a:gs>
              <a:gs pos="99000">
                <a:schemeClr val="bg1">
                  <a:alpha val="56393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36D0633-69A3-84E4-1419-B39529719D88}"/>
              </a:ext>
            </a:extLst>
          </p:cNvPr>
          <p:cNvGrpSpPr/>
          <p:nvPr/>
        </p:nvGrpSpPr>
        <p:grpSpPr>
          <a:xfrm>
            <a:off x="5448300" y="731521"/>
            <a:ext cx="7490871" cy="4310900"/>
            <a:chOff x="-638382" y="395013"/>
            <a:chExt cx="7490871" cy="4310900"/>
          </a:xfrm>
        </p:grpSpPr>
        <p:pic>
          <p:nvPicPr>
            <p:cNvPr id="3" name="Picture 2" descr="A green and blue logo&#10;&#10;Description automatically generated">
              <a:extLst>
                <a:ext uri="{FF2B5EF4-FFF2-40B4-BE49-F238E27FC236}">
                  <a16:creationId xmlns:a16="http://schemas.microsoft.com/office/drawing/2014/main" id="{EE629E8A-30A9-4752-5176-75706745115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9613" y="395013"/>
              <a:ext cx="4754880" cy="2104502"/>
            </a:xfrm>
            <a:prstGeom prst="rect">
              <a:avLst/>
            </a:prstGeom>
            <a:effectLst>
              <a:glow rad="1171786">
                <a:schemeClr val="bg1">
                  <a:alpha val="44000"/>
                </a:schemeClr>
              </a:glow>
            </a:effectLst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669BAB3-72DD-0CA0-760D-1B8C51A106D0}"/>
                </a:ext>
              </a:extLst>
            </p:cNvPr>
            <p:cNvSpPr txBox="1"/>
            <p:nvPr/>
          </p:nvSpPr>
          <p:spPr>
            <a:xfrm>
              <a:off x="-638382" y="2878590"/>
              <a:ext cx="7490871" cy="126188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8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REJOIGNEZ LE MOUVEMENT !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E841354-8712-B893-9C58-1E44CF79BA7F}"/>
                </a:ext>
              </a:extLst>
            </p:cNvPr>
            <p:cNvSpPr txBox="1"/>
            <p:nvPr/>
          </p:nvSpPr>
          <p:spPr>
            <a:xfrm>
              <a:off x="-76821" y="4398136"/>
              <a:ext cx="636774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4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SemaineMondialDesBiosimilaires</a:t>
              </a:r>
              <a:endParaRPr lang="en-US" sz="14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64505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vial of liquid&#10;&#10;Description automatically generated">
            <a:extLst>
              <a:ext uri="{FF2B5EF4-FFF2-40B4-BE49-F238E27FC236}">
                <a16:creationId xmlns:a16="http://schemas.microsoft.com/office/drawing/2014/main" id="{D4AF6312-0E84-69CA-7B0F-2855E363267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6C0A879-177D-4BC7-8B1A-9D26202E85D7}"/>
              </a:ext>
            </a:extLst>
          </p:cNvPr>
          <p:cNvSpPr/>
          <p:nvPr/>
        </p:nvSpPr>
        <p:spPr>
          <a:xfrm>
            <a:off x="6096000" y="-8538"/>
            <a:ext cx="6096000" cy="687507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rgbClr val="FFFFFF">
                  <a:alpha val="70000"/>
                </a:srgbClr>
              </a:gs>
              <a:gs pos="99000">
                <a:schemeClr val="bg1">
                  <a:alpha val="56393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638E3E9-17A0-34C0-C9AE-ACB91AC87729}"/>
              </a:ext>
            </a:extLst>
          </p:cNvPr>
          <p:cNvGrpSpPr/>
          <p:nvPr/>
        </p:nvGrpSpPr>
        <p:grpSpPr>
          <a:xfrm>
            <a:off x="5448300" y="731521"/>
            <a:ext cx="7490871" cy="4310900"/>
            <a:chOff x="-638382" y="395013"/>
            <a:chExt cx="7490871" cy="4310900"/>
          </a:xfrm>
        </p:grpSpPr>
        <p:pic>
          <p:nvPicPr>
            <p:cNvPr id="6" name="Picture 5" descr="A green and blue logo&#10;&#10;Description automatically generated">
              <a:extLst>
                <a:ext uri="{FF2B5EF4-FFF2-40B4-BE49-F238E27FC236}">
                  <a16:creationId xmlns:a16="http://schemas.microsoft.com/office/drawing/2014/main" id="{C0AADD9C-F9A3-DDAA-B77E-339C9B1A8E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9613" y="395013"/>
              <a:ext cx="4754880" cy="2104502"/>
            </a:xfrm>
            <a:prstGeom prst="rect">
              <a:avLst/>
            </a:prstGeom>
            <a:effectLst>
              <a:glow rad="1171786">
                <a:schemeClr val="bg1">
                  <a:alpha val="44000"/>
                </a:schemeClr>
              </a:glow>
            </a:effec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8C0B44B-BD80-7975-ABED-D604661CCE6B}"/>
                </a:ext>
              </a:extLst>
            </p:cNvPr>
            <p:cNvSpPr txBox="1"/>
            <p:nvPr/>
          </p:nvSpPr>
          <p:spPr>
            <a:xfrm>
              <a:off x="-638382" y="2878590"/>
              <a:ext cx="7490871" cy="126188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8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REJOIGNEZ LE MOUVEMENT !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D40FADA-1441-3949-1EBD-E418A4748AB3}"/>
                </a:ext>
              </a:extLst>
            </p:cNvPr>
            <p:cNvSpPr txBox="1"/>
            <p:nvPr/>
          </p:nvSpPr>
          <p:spPr>
            <a:xfrm>
              <a:off x="-76821" y="4398136"/>
              <a:ext cx="636774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4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SemaineMondialDesBiosimilaires</a:t>
              </a:r>
              <a:endParaRPr lang="en-US" sz="14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57538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putting their hands together&#10;&#10;Description automatically generated">
            <a:extLst>
              <a:ext uri="{FF2B5EF4-FFF2-40B4-BE49-F238E27FC236}">
                <a16:creationId xmlns:a16="http://schemas.microsoft.com/office/drawing/2014/main" id="{9B4A4546-04C1-ED83-0669-C7122D7D902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8000" y="-2"/>
            <a:ext cx="9144000" cy="688086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3048000" y="0"/>
            <a:ext cx="7315200" cy="6880860"/>
          </a:xfrm>
          <a:prstGeom prst="rect">
            <a:avLst/>
          </a:prstGeom>
          <a:gradFill flip="none" rotWithShape="1">
            <a:gsLst>
              <a:gs pos="56000">
                <a:srgbClr val="FFFFFF">
                  <a:alpha val="44000"/>
                </a:srgbClr>
              </a:gs>
              <a:gs pos="0">
                <a:schemeClr val="bg1"/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BB85D47-C78F-6923-8F04-3F51E08662D1}"/>
              </a:ext>
            </a:extLst>
          </p:cNvPr>
          <p:cNvGrpSpPr/>
          <p:nvPr/>
        </p:nvGrpSpPr>
        <p:grpSpPr>
          <a:xfrm>
            <a:off x="-303234" y="731520"/>
            <a:ext cx="7490871" cy="4310901"/>
            <a:chOff x="-638382" y="395012"/>
            <a:chExt cx="7490871" cy="4310901"/>
          </a:xfrm>
        </p:grpSpPr>
        <p:pic>
          <p:nvPicPr>
            <p:cNvPr id="11" name="Picture 10" descr="A green and blue logo&#10;&#10;Description automatically generated">
              <a:extLst>
                <a:ext uri="{FF2B5EF4-FFF2-40B4-BE49-F238E27FC236}">
                  <a16:creationId xmlns:a16="http://schemas.microsoft.com/office/drawing/2014/main" id="{43CFD4A3-8277-31B2-3AEA-05DD0732FA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2453" y="395012"/>
              <a:ext cx="5029200" cy="2225915"/>
            </a:xfrm>
            <a:prstGeom prst="rect">
              <a:avLst/>
            </a:prstGeom>
            <a:effectLst>
              <a:glow rad="578906">
                <a:schemeClr val="bg1">
                  <a:alpha val="69000"/>
                </a:schemeClr>
              </a:glow>
            </a:effectLst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2680AED-918F-0497-608D-C65ECB5F4601}"/>
                </a:ext>
              </a:extLst>
            </p:cNvPr>
            <p:cNvSpPr txBox="1"/>
            <p:nvPr/>
          </p:nvSpPr>
          <p:spPr>
            <a:xfrm>
              <a:off x="-638382" y="2724702"/>
              <a:ext cx="7490871" cy="156966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96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MERCI !</a:t>
              </a:r>
              <a:endParaRPr lang="en-US" sz="5400" b="1" dirty="0">
                <a:solidFill>
                  <a:srgbClr val="1F43C2"/>
                </a:solidFill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D4A1E81-FAEF-7A47-2954-77A43EA64F93}"/>
                </a:ext>
              </a:extLst>
            </p:cNvPr>
            <p:cNvSpPr txBox="1"/>
            <p:nvPr/>
          </p:nvSpPr>
          <p:spPr>
            <a:xfrm>
              <a:off x="-76821" y="4398136"/>
              <a:ext cx="636774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4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SemaineMondialeDesBiosimilaires</a:t>
              </a:r>
              <a:endParaRPr lang="en-US" sz="14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40091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oup of people in scrubs stacking hands&#10;&#10;Description automatically generated">
            <a:extLst>
              <a:ext uri="{FF2B5EF4-FFF2-40B4-BE49-F238E27FC236}">
                <a16:creationId xmlns:a16="http://schemas.microsoft.com/office/drawing/2014/main" id="{8044C12F-5522-7627-2B62-7A4CA3B34A6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8086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0" y="0"/>
            <a:ext cx="7315200" cy="6880860"/>
          </a:xfrm>
          <a:prstGeom prst="rect">
            <a:avLst/>
          </a:prstGeom>
          <a:gradFill flip="none" rotWithShape="1">
            <a:gsLst>
              <a:gs pos="56000">
                <a:srgbClr val="FFFFFF">
                  <a:alpha val="44000"/>
                </a:srgbClr>
              </a:gs>
              <a:gs pos="0">
                <a:schemeClr val="bg1"/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FB22443-E272-2104-0A19-3D83866B5A8E}"/>
              </a:ext>
            </a:extLst>
          </p:cNvPr>
          <p:cNvGrpSpPr/>
          <p:nvPr/>
        </p:nvGrpSpPr>
        <p:grpSpPr>
          <a:xfrm>
            <a:off x="-303234" y="731520"/>
            <a:ext cx="7490871" cy="4310901"/>
            <a:chOff x="-638382" y="395012"/>
            <a:chExt cx="7490871" cy="4310901"/>
          </a:xfrm>
        </p:grpSpPr>
        <p:pic>
          <p:nvPicPr>
            <p:cNvPr id="3" name="Picture 2" descr="A green and blue logo&#10;&#10;Description automatically generated">
              <a:extLst>
                <a:ext uri="{FF2B5EF4-FFF2-40B4-BE49-F238E27FC236}">
                  <a16:creationId xmlns:a16="http://schemas.microsoft.com/office/drawing/2014/main" id="{BF486361-4F12-3E86-1E8A-0DF839FEA2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2453" y="395012"/>
              <a:ext cx="5029200" cy="2225915"/>
            </a:xfrm>
            <a:prstGeom prst="rect">
              <a:avLst/>
            </a:prstGeom>
            <a:effectLst>
              <a:glow rad="578906">
                <a:schemeClr val="bg1">
                  <a:alpha val="69000"/>
                </a:schemeClr>
              </a:glow>
            </a:effectLst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27D892B-1ACF-C48B-BEFB-6EB2D8A9685D}"/>
                </a:ext>
              </a:extLst>
            </p:cNvPr>
            <p:cNvSpPr txBox="1"/>
            <p:nvPr/>
          </p:nvSpPr>
          <p:spPr>
            <a:xfrm>
              <a:off x="-638382" y="2724702"/>
              <a:ext cx="7490871" cy="156966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96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MERCI !</a:t>
              </a:r>
              <a:endParaRPr lang="en-US" sz="5400" b="1" dirty="0">
                <a:solidFill>
                  <a:srgbClr val="1F43C2"/>
                </a:solidFill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E6DEBF2-448F-41E0-A70A-99317C974901}"/>
                </a:ext>
              </a:extLst>
            </p:cNvPr>
            <p:cNvSpPr txBox="1"/>
            <p:nvPr/>
          </p:nvSpPr>
          <p:spPr>
            <a:xfrm>
              <a:off x="-76821" y="4398136"/>
              <a:ext cx="636774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4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SemaineMondialeDesBiosimilaires</a:t>
              </a:r>
              <a:endParaRPr lang="en-US" sz="14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99252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0c539c6-f5a4-422a-9656-3bccbb7a3d77" xsi:nil="true"/>
    <lcf76f155ced4ddcb4097134ff3c332f xmlns="bd6b82ca-7e5a-4fb3-82e8-934cd3be464e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4830D0356DB0842AFE2D442C953B509" ma:contentTypeVersion="18" ma:contentTypeDescription="Create a new document." ma:contentTypeScope="" ma:versionID="29ad205ba2975974cbc3394b2307a566">
  <xsd:schema xmlns:xsd="http://www.w3.org/2001/XMLSchema" xmlns:xs="http://www.w3.org/2001/XMLSchema" xmlns:p="http://schemas.microsoft.com/office/2006/metadata/properties" xmlns:ns2="bd6b82ca-7e5a-4fb3-82e8-934cd3be464e" xmlns:ns3="90c539c6-f5a4-422a-9656-3bccbb7a3d77" targetNamespace="http://schemas.microsoft.com/office/2006/metadata/properties" ma:root="true" ma:fieldsID="7f99bad89eb89c5a9a56a7c5ee444d08" ns2:_="" ns3:_="">
    <xsd:import namespace="bd6b82ca-7e5a-4fb3-82e8-934cd3be464e"/>
    <xsd:import namespace="90c539c6-f5a4-422a-9656-3bccbb7a3d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6b82ca-7e5a-4fb3-82e8-934cd3be46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0a0259e2-d404-4fc3-b38e-d3520b79ebc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c539c6-f5a4-422a-9656-3bccbb7a3d7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6e1467df-bfcf-479e-bd25-8e4706f29fd9}" ma:internalName="TaxCatchAll" ma:showField="CatchAllData" ma:web="90c539c6-f5a4-422a-9656-3bccbb7a3d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1DC42AC-9215-42D5-8AA1-02572E6702E6}">
  <ds:schemaRefs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purl.org/dc/terms/"/>
    <ds:schemaRef ds:uri="http://schemas.microsoft.com/office/2006/metadata/properties"/>
    <ds:schemaRef ds:uri="http://purl.org/dc/dcmitype/"/>
    <ds:schemaRef ds:uri="http://schemas.microsoft.com/office/infopath/2007/PartnerControls"/>
    <ds:schemaRef ds:uri="90c539c6-f5a4-422a-9656-3bccbb7a3d77"/>
    <ds:schemaRef ds:uri="bd6b82ca-7e5a-4fb3-82e8-934cd3be464e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C00DD137-955B-4344-997E-79A0573244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6b82ca-7e5a-4fb3-82e8-934cd3be464e"/>
    <ds:schemaRef ds:uri="90c539c6-f5a4-422a-9656-3bccbb7a3d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93694EC-9BBF-46EA-96E7-6D48859EC1C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53</Words>
  <Application>Microsoft Macintosh PowerPoint</Application>
  <PresentationFormat>Widescreen</PresentationFormat>
  <Paragraphs>21</Paragraphs>
  <Slides>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Aptos</vt:lpstr>
      <vt:lpstr>Aptos Display</vt:lpstr>
      <vt:lpstr>Arial</vt:lpstr>
      <vt:lpstr>Arial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Ericka Nguyen</dc:creator>
  <cp:lastModifiedBy>Janet Hethrington</cp:lastModifiedBy>
  <cp:revision>44</cp:revision>
  <dcterms:created xsi:type="dcterms:W3CDTF">2024-05-20T19:45:43Z</dcterms:created>
  <dcterms:modified xsi:type="dcterms:W3CDTF">2024-09-18T14:00:35Z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0x010100F4830D0356DB0842AFE2D442C953B509</vt:lpwstr>
  </property>
  <property fmtid="{D5CDD505-2E9C-101B-9397-08002B2CF9AE}" pid="3" name="MediaServiceImageTags">
    <vt:lpwstr/>
  </property>
</Properties>
</file>