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380913" cy="2570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A829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942E51-EC23-004E-BC5B-33C3E2503945}" v="2" dt="2024-05-22T18:37:54.1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>
        <p:scale>
          <a:sx n="79" d="100"/>
          <a:sy n="79" d="100"/>
        </p:scale>
        <p:origin x="1144" y="2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14" y="420627"/>
            <a:ext cx="9285685" cy="894797"/>
          </a:xfrm>
        </p:spPr>
        <p:txBody>
          <a:bodyPr anchor="b"/>
          <a:lstStyle>
            <a:lvl1pPr algn="ctr"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14" y="1349931"/>
            <a:ext cx="9285685" cy="620528"/>
          </a:xfrm>
        </p:spPr>
        <p:txBody>
          <a:bodyPr/>
          <a:lstStyle>
            <a:lvl1pPr marL="0" indent="0" algn="ctr">
              <a:buNone/>
              <a:defRPr sz="900"/>
            </a:lvl1pPr>
            <a:lvl2pPr marL="171359" indent="0" algn="ctr">
              <a:buNone/>
              <a:defRPr sz="750"/>
            </a:lvl2pPr>
            <a:lvl3pPr marL="342717" indent="0" algn="ctr">
              <a:buNone/>
              <a:defRPr sz="675"/>
            </a:lvl3pPr>
            <a:lvl4pPr marL="514076" indent="0" algn="ctr">
              <a:buNone/>
              <a:defRPr sz="600"/>
            </a:lvl4pPr>
            <a:lvl5pPr marL="685434" indent="0" algn="ctr">
              <a:buNone/>
              <a:defRPr sz="600"/>
            </a:lvl5pPr>
            <a:lvl6pPr marL="856793" indent="0" algn="ctr">
              <a:buNone/>
              <a:defRPr sz="600"/>
            </a:lvl6pPr>
            <a:lvl7pPr marL="1028151" indent="0" algn="ctr">
              <a:buNone/>
              <a:defRPr sz="600"/>
            </a:lvl7pPr>
            <a:lvl8pPr marL="1199510" indent="0" algn="ctr">
              <a:buNone/>
              <a:defRPr sz="600"/>
            </a:lvl8pPr>
            <a:lvl9pPr marL="1370868" indent="0" algn="ctr">
              <a:buNone/>
              <a:defRPr sz="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4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1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0091" y="136838"/>
            <a:ext cx="2669634" cy="21780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1188" y="136838"/>
            <a:ext cx="7854142" cy="21780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3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0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740" y="640756"/>
            <a:ext cx="10678537" cy="1069116"/>
          </a:xfrm>
        </p:spPr>
        <p:txBody>
          <a:bodyPr anchor="b"/>
          <a:lstStyle>
            <a:lvl1pPr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740" y="1719987"/>
            <a:ext cx="10678537" cy="562223"/>
          </a:xfrm>
        </p:spPr>
        <p:txBody>
          <a:bodyPr/>
          <a:lstStyle>
            <a:lvl1pPr marL="0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1pPr>
            <a:lvl2pPr marL="171359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2pPr>
            <a:lvl3pPr marL="342717" indent="0">
              <a:buNone/>
              <a:defRPr sz="675">
                <a:solidFill>
                  <a:schemeClr val="tx1">
                    <a:tint val="82000"/>
                  </a:schemeClr>
                </a:solidFill>
              </a:defRPr>
            </a:lvl3pPr>
            <a:lvl4pPr marL="514076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4pPr>
            <a:lvl5pPr marL="685434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5pPr>
            <a:lvl6pPr marL="856793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6pPr>
            <a:lvl7pPr marL="1028151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7pPr>
            <a:lvl8pPr marL="1199510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8pPr>
            <a:lvl9pPr marL="1370868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1188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837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36838"/>
            <a:ext cx="10678537" cy="4967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2801" y="630047"/>
            <a:ext cx="5237706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2801" y="938823"/>
            <a:ext cx="5237706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7837" y="630047"/>
            <a:ext cx="5263501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7837" y="938823"/>
            <a:ext cx="5263501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0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51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3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501" y="370056"/>
            <a:ext cx="6267837" cy="1826482"/>
          </a:xfrm>
        </p:spPr>
        <p:txBody>
          <a:bodyPr/>
          <a:lstStyle>
            <a:lvl1pPr>
              <a:defRPr sz="1199"/>
            </a:lvl1pPr>
            <a:lvl2pPr>
              <a:defRPr sz="1049"/>
            </a:lvl2pPr>
            <a:lvl3pPr>
              <a:defRPr sz="900"/>
            </a:lvl3pPr>
            <a:lvl4pPr>
              <a:defRPr sz="750"/>
            </a:lvl4pPr>
            <a:lvl5pPr>
              <a:defRPr sz="750"/>
            </a:lvl5pPr>
            <a:lvl6pPr>
              <a:defRPr sz="750"/>
            </a:lvl6pPr>
            <a:lvl7pPr>
              <a:defRPr sz="750"/>
            </a:lvl7pPr>
            <a:lvl8pPr>
              <a:defRPr sz="750"/>
            </a:lvl8pPr>
            <a:lvl9pPr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95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63501" y="370056"/>
            <a:ext cx="6267837" cy="1826482"/>
          </a:xfrm>
        </p:spPr>
        <p:txBody>
          <a:bodyPr anchor="t"/>
          <a:lstStyle>
            <a:lvl1pPr marL="0" indent="0">
              <a:buNone/>
              <a:defRPr sz="1199"/>
            </a:lvl1pPr>
            <a:lvl2pPr marL="171359" indent="0">
              <a:buNone/>
              <a:defRPr sz="1049"/>
            </a:lvl2pPr>
            <a:lvl3pPr marL="342717" indent="0">
              <a:buNone/>
              <a:defRPr sz="900"/>
            </a:lvl3pPr>
            <a:lvl4pPr marL="514076" indent="0">
              <a:buNone/>
              <a:defRPr sz="750"/>
            </a:lvl4pPr>
            <a:lvl5pPr marL="685434" indent="0">
              <a:buNone/>
              <a:defRPr sz="750"/>
            </a:lvl5pPr>
            <a:lvl6pPr marL="856793" indent="0">
              <a:buNone/>
              <a:defRPr sz="750"/>
            </a:lvl6pPr>
            <a:lvl7pPr marL="1028151" indent="0">
              <a:buNone/>
              <a:defRPr sz="750"/>
            </a:lvl7pPr>
            <a:lvl8pPr marL="1199510" indent="0">
              <a:buNone/>
              <a:defRPr sz="750"/>
            </a:lvl8pPr>
            <a:lvl9pPr marL="1370868" indent="0">
              <a:buNone/>
              <a:defRPr sz="7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3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1188" y="136838"/>
            <a:ext cx="10678537" cy="496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1188" y="684187"/>
            <a:ext cx="10678537" cy="1630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1188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2070FF-4B0C-B645-9871-5BF906264DAF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01178" y="2382161"/>
            <a:ext cx="4178558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4020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1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2717" rtl="0" eaLnBrk="1" latinLnBrk="0" hangingPunct="1">
        <a:lnSpc>
          <a:spcPct val="90000"/>
        </a:lnSpc>
        <a:spcBef>
          <a:spcPct val="0"/>
        </a:spcBef>
        <a:buNone/>
        <a:defRPr sz="16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679" indent="-85679" algn="l" defTabSz="3427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5703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396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599755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114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472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3831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189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654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359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717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076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434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6793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151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19951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0868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432C1A-0B0F-3270-DE74-C4E8D06EF7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56" y="2381"/>
            <a:ext cx="12381285" cy="2567782"/>
          </a:xfrm>
          <a:prstGeom prst="rect">
            <a:avLst/>
          </a:prstGeom>
        </p:spPr>
      </p:pic>
      <p:pic>
        <p:nvPicPr>
          <p:cNvPr id="9" name="Picture 8" descr="A green and blue logo&#10;&#10;Description automatically generated">
            <a:extLst>
              <a:ext uri="{FF2B5EF4-FFF2-40B4-BE49-F238E27FC236}">
                <a16:creationId xmlns:a16="http://schemas.microsoft.com/office/drawing/2014/main" id="{36D0361C-F562-46BC-94BE-234BE4FFD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940" y="352725"/>
            <a:ext cx="4572000" cy="1864713"/>
          </a:xfrm>
          <a:prstGeom prst="rect">
            <a:avLst/>
          </a:prstGeom>
          <a:effectLst>
            <a:glow rad="1007330">
              <a:schemeClr val="bg1">
                <a:alpha val="52000"/>
              </a:schemeClr>
            </a:glo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C5790F-43E1-FF3D-47E8-CC4ADA2B8239}"/>
              </a:ext>
            </a:extLst>
          </p:cNvPr>
          <p:cNvSpPr txBox="1"/>
          <p:nvPr/>
        </p:nvSpPr>
        <p:spPr>
          <a:xfrm>
            <a:off x="5744329" y="623362"/>
            <a:ext cx="5594800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>
                <a:solidFill>
                  <a:srgbClr val="1F43C2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SAVE THE DATE</a:t>
            </a:r>
          </a:p>
          <a:p>
            <a:pPr algn="ctr"/>
            <a:r>
              <a:rPr lang="en-US" sz="3200" b="1" dirty="0">
                <a:solidFill>
                  <a:srgbClr val="48A829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NOVEMBER 11–15, 2024</a:t>
            </a:r>
          </a:p>
        </p:txBody>
      </p:sp>
    </p:spTree>
    <p:extLst>
      <p:ext uri="{BB962C8B-B14F-4D97-AF65-F5344CB8AC3E}">
        <p14:creationId xmlns:p14="http://schemas.microsoft.com/office/powerpoint/2010/main" val="196653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B26B53-3E71-4237-BA8D-8C1987AC1AE5}"/>
</file>

<file path=customXml/itemProps2.xml><?xml version="1.0" encoding="utf-8"?>
<ds:datastoreItem xmlns:ds="http://schemas.openxmlformats.org/officeDocument/2006/customXml" ds:itemID="{3B15F026-A372-4961-87C4-52B6658236CD}"/>
</file>

<file path=customXml/itemProps3.xml><?xml version="1.0" encoding="utf-8"?>
<ds:datastoreItem xmlns:ds="http://schemas.openxmlformats.org/officeDocument/2006/customXml" ds:itemID="{691B08FF-DA40-4093-98DE-D2996040EF4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7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Ericka Nguyen</cp:lastModifiedBy>
  <cp:revision>1</cp:revision>
  <dcterms:created xsi:type="dcterms:W3CDTF">2024-05-22T18:27:43Z</dcterms:created>
  <dcterms:modified xsi:type="dcterms:W3CDTF">2024-05-22T18:38:01Z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