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1" r:id="rId5"/>
    <p:sldId id="258" r:id="rId6"/>
    <p:sldId id="259" r:id="rId7"/>
    <p:sldId id="262" r:id="rId8"/>
    <p:sldId id="265" r:id="rId9"/>
    <p:sldId id="270" r:id="rId10"/>
    <p:sldId id="264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ACFC2C-563E-3345-ACE9-7DD2F053B612}" v="56" dt="2024-05-20T23:03:19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cka Nguyen" userId="17702d90-4754-4f5f-82ac-1015867a0565" providerId="ADAL" clId="{6DACFC2C-563E-3345-ACE9-7DD2F053B612}"/>
    <pc:docChg chg="undo custSel addSld delSld modSld sldOrd">
      <pc:chgData name="Ericka Nguyen" userId="17702d90-4754-4f5f-82ac-1015867a0565" providerId="ADAL" clId="{6DACFC2C-563E-3345-ACE9-7DD2F053B612}" dt="2024-05-20T23:03:19.253" v="21" actId="18331"/>
      <pc:docMkLst>
        <pc:docMk/>
      </pc:docMkLst>
      <pc:sldChg chg="add del">
        <pc:chgData name="Ericka Nguyen" userId="17702d90-4754-4f5f-82ac-1015867a0565" providerId="ADAL" clId="{6DACFC2C-563E-3345-ACE9-7DD2F053B612}" dt="2024-05-20T22:56:26.987" v="14" actId="2696"/>
        <pc:sldMkLst>
          <pc:docMk/>
          <pc:sldMk cId="1153855692" sldId="257"/>
        </pc:sldMkLst>
      </pc:sldChg>
      <pc:sldChg chg="add del">
        <pc:chgData name="Ericka Nguyen" userId="17702d90-4754-4f5f-82ac-1015867a0565" providerId="ADAL" clId="{6DACFC2C-563E-3345-ACE9-7DD2F053B612}" dt="2024-05-20T22:56:33.193" v="15" actId="2696"/>
        <pc:sldMkLst>
          <pc:docMk/>
          <pc:sldMk cId="231128329" sldId="260"/>
        </pc:sldMkLst>
      </pc:sldChg>
      <pc:sldChg chg="modSp">
        <pc:chgData name="Ericka Nguyen" userId="17702d90-4754-4f5f-82ac-1015867a0565" providerId="ADAL" clId="{6DACFC2C-563E-3345-ACE9-7DD2F053B612}" dt="2024-05-20T23:03:19.253" v="21" actId="18331"/>
        <pc:sldMkLst>
          <pc:docMk/>
          <pc:sldMk cId="1586808356" sldId="261"/>
        </pc:sldMkLst>
        <pc:picChg chg="mod">
          <ac:chgData name="Ericka Nguyen" userId="17702d90-4754-4f5f-82ac-1015867a0565" providerId="ADAL" clId="{6DACFC2C-563E-3345-ACE9-7DD2F053B612}" dt="2024-05-20T23:03:19.253" v="21" actId="18331"/>
          <ac:picMkLst>
            <pc:docMk/>
            <pc:sldMk cId="1586808356" sldId="261"/>
            <ac:picMk id="3" creationId="{2F684265-1D96-67D9-B4A3-2206BA1CBABE}"/>
          </ac:picMkLst>
        </pc:picChg>
      </pc:sldChg>
      <pc:sldChg chg="add del">
        <pc:chgData name="Ericka Nguyen" userId="17702d90-4754-4f5f-82ac-1015867a0565" providerId="ADAL" clId="{6DACFC2C-563E-3345-ACE9-7DD2F053B612}" dt="2024-05-20T22:56:34.588" v="17" actId="2696"/>
        <pc:sldMkLst>
          <pc:docMk/>
          <pc:sldMk cId="2969852240" sldId="263"/>
        </pc:sldMkLst>
      </pc:sldChg>
      <pc:sldChg chg="ord">
        <pc:chgData name="Ericka Nguyen" userId="17702d90-4754-4f5f-82ac-1015867a0565" providerId="ADAL" clId="{6DACFC2C-563E-3345-ACE9-7DD2F053B612}" dt="2024-05-20T22:55:16.266" v="7" actId="20578"/>
        <pc:sldMkLst>
          <pc:docMk/>
          <pc:sldMk cId="4265728802" sldId="265"/>
        </pc:sldMkLst>
      </pc:sldChg>
      <pc:sldChg chg="add del">
        <pc:chgData name="Ericka Nguyen" userId="17702d90-4754-4f5f-82ac-1015867a0565" providerId="ADAL" clId="{6DACFC2C-563E-3345-ACE9-7DD2F053B612}" dt="2024-05-20T22:56:33.906" v="16" actId="2696"/>
        <pc:sldMkLst>
          <pc:docMk/>
          <pc:sldMk cId="878043649" sldId="266"/>
        </pc:sldMkLst>
      </pc:sldChg>
      <pc:sldChg chg="add del">
        <pc:chgData name="Ericka Nguyen" userId="17702d90-4754-4f5f-82ac-1015867a0565" providerId="ADAL" clId="{6DACFC2C-563E-3345-ACE9-7DD2F053B612}" dt="2024-05-20T22:56:37.437" v="18" actId="2696"/>
        <pc:sldMkLst>
          <pc:docMk/>
          <pc:sldMk cId="154550888" sldId="267"/>
        </pc:sldMkLst>
      </pc:sldChg>
      <pc:sldChg chg="ord">
        <pc:chgData name="Ericka Nguyen" userId="17702d90-4754-4f5f-82ac-1015867a0565" providerId="ADAL" clId="{6DACFC2C-563E-3345-ACE9-7DD2F053B612}" dt="2024-05-20T22:56:42.501" v="20" actId="20578"/>
        <pc:sldMkLst>
          <pc:docMk/>
          <pc:sldMk cId="3396450591" sldId="270"/>
        </pc:sldMkLst>
      </pc:sldChg>
      <pc:sldChg chg="add del">
        <pc:chgData name="Ericka Nguyen" userId="17702d90-4754-4f5f-82ac-1015867a0565" providerId="ADAL" clId="{6DACFC2C-563E-3345-ACE9-7DD2F053B612}" dt="2024-05-20T22:56:39.603" v="19" actId="2696"/>
        <pc:sldMkLst>
          <pc:docMk/>
          <pc:sldMk cId="1185369545" sldId="27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nurse touching an old person's shoulder&#10;&#10;Description automatically generated">
            <a:extLst>
              <a:ext uri="{FF2B5EF4-FFF2-40B4-BE49-F238E27FC236}">
                <a16:creationId xmlns:a16="http://schemas.microsoft.com/office/drawing/2014/main" id="{2F684265-1D96-67D9-B4A3-2206BA1CB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60"/>
            <a:ext cx="12192000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7315200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een and blue logo&#10;&#10;Description automatically generated">
            <a:extLst>
              <a:ext uri="{FF2B5EF4-FFF2-40B4-BE49-F238E27FC236}">
                <a16:creationId xmlns:a16="http://schemas.microsoft.com/office/drawing/2014/main" id="{1D600E05-DB18-98B8-DD06-6E73BD72B8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168" y="1189694"/>
            <a:ext cx="4859858" cy="19821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23CECE-8762-6C98-C06F-766AE8BE21E9}"/>
              </a:ext>
            </a:extLst>
          </p:cNvPr>
          <p:cNvSpPr txBox="1"/>
          <p:nvPr/>
        </p:nvSpPr>
        <p:spPr>
          <a:xfrm>
            <a:off x="557853" y="3493853"/>
            <a:ext cx="5018488" cy="215443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JOIN THE MOVEMENT</a:t>
            </a:r>
          </a:p>
          <a:p>
            <a:pPr algn="ctr"/>
            <a:r>
              <a:rPr lang="en-US" sz="22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2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2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808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white shirt and a purple head wrap sitting in a chair&#10;&#10;Description automatically generated">
            <a:extLst>
              <a:ext uri="{FF2B5EF4-FFF2-40B4-BE49-F238E27FC236}">
                <a16:creationId xmlns:a16="http://schemas.microsoft.com/office/drawing/2014/main" id="{6C37DE69-E7AC-AF35-9AFE-127D4DE043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een and blue logo&#10;&#10;Description automatically generated">
            <a:extLst>
              <a:ext uri="{FF2B5EF4-FFF2-40B4-BE49-F238E27FC236}">
                <a16:creationId xmlns:a16="http://schemas.microsoft.com/office/drawing/2014/main" id="{A90C0055-849C-4048-AF28-027EA3919D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8740" y="1189694"/>
            <a:ext cx="4859858" cy="19821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11201C-8577-A6AF-239C-F885A4AEB975}"/>
              </a:ext>
            </a:extLst>
          </p:cNvPr>
          <p:cNvSpPr txBox="1"/>
          <p:nvPr/>
        </p:nvSpPr>
        <p:spPr>
          <a:xfrm>
            <a:off x="6599425" y="3493853"/>
            <a:ext cx="5018488" cy="215443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JOIN THE MOVEMENT</a:t>
            </a:r>
          </a:p>
          <a:p>
            <a:pPr algn="ctr"/>
            <a:r>
              <a:rPr lang="en-US" sz="22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2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2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695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doctors smiling&#10;&#10;Description automatically generated">
            <a:extLst>
              <a:ext uri="{FF2B5EF4-FFF2-40B4-BE49-F238E27FC236}">
                <a16:creationId xmlns:a16="http://schemas.microsoft.com/office/drawing/2014/main" id="{5C401291-F078-4A9E-51F7-009A07E27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47974"/>
            <a:ext cx="12192001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47974"/>
            <a:ext cx="7315200" cy="6905974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7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een and blue logo&#10;&#10;Description automatically generated">
            <a:extLst>
              <a:ext uri="{FF2B5EF4-FFF2-40B4-BE49-F238E27FC236}">
                <a16:creationId xmlns:a16="http://schemas.microsoft.com/office/drawing/2014/main" id="{A90C0055-849C-4048-AF28-027EA3919D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667" y="1183162"/>
            <a:ext cx="4483947" cy="1828800"/>
          </a:xfrm>
          <a:prstGeom prst="rect">
            <a:avLst/>
          </a:prstGeom>
          <a:effectLst>
            <a:glow rad="1905000">
              <a:schemeClr val="bg1">
                <a:alpha val="40000"/>
              </a:schemeClr>
            </a:glo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11201C-8577-A6AF-239C-F885A4AEB975}"/>
              </a:ext>
            </a:extLst>
          </p:cNvPr>
          <p:cNvSpPr txBox="1"/>
          <p:nvPr/>
        </p:nvSpPr>
        <p:spPr>
          <a:xfrm>
            <a:off x="326396" y="3287576"/>
            <a:ext cx="5018488" cy="203132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2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JOIN THE MOVEMENT</a:t>
            </a:r>
          </a:p>
          <a:p>
            <a:pPr algn="ctr"/>
            <a:r>
              <a:rPr lang="en-US" sz="20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0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0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861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rson in blue scrubs&#10;&#10;Description automatically generated">
            <a:extLst>
              <a:ext uri="{FF2B5EF4-FFF2-40B4-BE49-F238E27FC236}">
                <a16:creationId xmlns:a16="http://schemas.microsoft.com/office/drawing/2014/main" id="{677D0AD1-CA94-C986-50A0-1CB712C1F0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9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een and blue logo&#10;&#10;Description automatically generated">
            <a:extLst>
              <a:ext uri="{FF2B5EF4-FFF2-40B4-BE49-F238E27FC236}">
                <a16:creationId xmlns:a16="http://schemas.microsoft.com/office/drawing/2014/main" id="{A90C0055-849C-4048-AF28-027EA3919D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8740" y="1189694"/>
            <a:ext cx="4859858" cy="1982117"/>
          </a:xfrm>
          <a:prstGeom prst="rect">
            <a:avLst/>
          </a:prstGeom>
          <a:effectLst>
            <a:glow rad="1905000">
              <a:schemeClr val="bg1"/>
            </a:glo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11201C-8577-A6AF-239C-F885A4AEB975}"/>
              </a:ext>
            </a:extLst>
          </p:cNvPr>
          <p:cNvSpPr txBox="1"/>
          <p:nvPr/>
        </p:nvSpPr>
        <p:spPr>
          <a:xfrm>
            <a:off x="6599425" y="3493853"/>
            <a:ext cx="5018488" cy="215443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JOIN THE MOVEMENT</a:t>
            </a:r>
          </a:p>
          <a:p>
            <a:pPr algn="ctr"/>
            <a:r>
              <a:rPr lang="en-US" sz="22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2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2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777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yringe and a globe on a table&#10;&#10;Description automatically generated">
            <a:extLst>
              <a:ext uri="{FF2B5EF4-FFF2-40B4-BE49-F238E27FC236}">
                <a16:creationId xmlns:a16="http://schemas.microsoft.com/office/drawing/2014/main" id="{FBE66455-65BD-5C86-D1BA-F702EBB05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6" y="0"/>
            <a:ext cx="12158234" cy="687709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7315200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een and blue logo&#10;&#10;Description automatically generated">
            <a:extLst>
              <a:ext uri="{FF2B5EF4-FFF2-40B4-BE49-F238E27FC236}">
                <a16:creationId xmlns:a16="http://schemas.microsoft.com/office/drawing/2014/main" id="{1D600E05-DB18-98B8-DD06-6E73BD72B8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168" y="1189694"/>
            <a:ext cx="4859858" cy="19821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23CECE-8762-6C98-C06F-766AE8BE21E9}"/>
              </a:ext>
            </a:extLst>
          </p:cNvPr>
          <p:cNvSpPr txBox="1"/>
          <p:nvPr/>
        </p:nvSpPr>
        <p:spPr>
          <a:xfrm>
            <a:off x="557853" y="3493853"/>
            <a:ext cx="5018488" cy="215443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JOIN THE MOVEMENT</a:t>
            </a:r>
          </a:p>
          <a:p>
            <a:pPr algn="ctr"/>
            <a:r>
              <a:rPr lang="en-US" sz="22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2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2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728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ving her hand&#10;&#10;Description automatically generated">
            <a:extLst>
              <a:ext uri="{FF2B5EF4-FFF2-40B4-BE49-F238E27FC236}">
                <a16:creationId xmlns:a16="http://schemas.microsoft.com/office/drawing/2014/main" id="{583C6ED4-4DAE-47F8-41DE-031B43CDDB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076"/>
            <a:ext cx="12192000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56393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een and blue logo&#10;&#10;Description automatically generated">
            <a:extLst>
              <a:ext uri="{FF2B5EF4-FFF2-40B4-BE49-F238E27FC236}">
                <a16:creationId xmlns:a16="http://schemas.microsoft.com/office/drawing/2014/main" id="{7930065B-D117-B938-E8C1-C54C00FB18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081" y="1183162"/>
            <a:ext cx="4483947" cy="1828800"/>
          </a:xfrm>
          <a:prstGeom prst="rect">
            <a:avLst/>
          </a:prstGeom>
          <a:effectLst>
            <a:glow rad="1905000">
              <a:schemeClr val="bg1">
                <a:alpha val="40000"/>
              </a:schemeClr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85C742-1D99-00AA-0319-118AD8E9F613}"/>
              </a:ext>
            </a:extLst>
          </p:cNvPr>
          <p:cNvSpPr txBox="1"/>
          <p:nvPr/>
        </p:nvSpPr>
        <p:spPr>
          <a:xfrm>
            <a:off x="6906810" y="3287576"/>
            <a:ext cx="5018488" cy="203132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2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JOIN THE MOVEMENT</a:t>
            </a:r>
          </a:p>
          <a:p>
            <a:pPr algn="ctr"/>
            <a:r>
              <a:rPr lang="en-US" sz="20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0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0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450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vial of liquid&#10;&#10;Description automatically generated">
            <a:extLst>
              <a:ext uri="{FF2B5EF4-FFF2-40B4-BE49-F238E27FC236}">
                <a16:creationId xmlns:a16="http://schemas.microsoft.com/office/drawing/2014/main" id="{D4AF6312-0E84-69CA-7B0F-2855E36326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-17076"/>
            <a:ext cx="6500648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9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een and blue logo&#10;&#10;Description automatically generated">
            <a:extLst>
              <a:ext uri="{FF2B5EF4-FFF2-40B4-BE49-F238E27FC236}">
                <a16:creationId xmlns:a16="http://schemas.microsoft.com/office/drawing/2014/main" id="{A90C0055-849C-4048-AF28-027EA3919D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8740" y="1189694"/>
            <a:ext cx="4859858" cy="1982117"/>
          </a:xfrm>
          <a:prstGeom prst="rect">
            <a:avLst/>
          </a:prstGeom>
          <a:effectLst>
            <a:glow rad="1900557">
              <a:schemeClr val="bg1">
                <a:alpha val="68000"/>
              </a:schemeClr>
            </a:glo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11201C-8577-A6AF-239C-F885A4AEB975}"/>
              </a:ext>
            </a:extLst>
          </p:cNvPr>
          <p:cNvSpPr txBox="1"/>
          <p:nvPr/>
        </p:nvSpPr>
        <p:spPr>
          <a:xfrm>
            <a:off x="6599425" y="3493853"/>
            <a:ext cx="5018488" cy="215443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5600" b="1" dirty="0">
                <a:solidFill>
                  <a:srgbClr val="1F43C2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JOIN THE MOVEMENT</a:t>
            </a:r>
          </a:p>
          <a:p>
            <a:pPr algn="ctr"/>
            <a:r>
              <a:rPr lang="en-US" sz="22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2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2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753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9B4A4546-04C1-ED83-0669-C7122D7D90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0" y="-2"/>
            <a:ext cx="9144000" cy="688086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04800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een and blue logo&#10;&#10;Description automatically generated">
            <a:extLst>
              <a:ext uri="{FF2B5EF4-FFF2-40B4-BE49-F238E27FC236}">
                <a16:creationId xmlns:a16="http://schemas.microsoft.com/office/drawing/2014/main" id="{B21793DD-2838-2606-B027-3852A21422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2" y="595074"/>
            <a:ext cx="4483947" cy="1828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8383A7-6651-5FF7-07CB-D03EAEAABE11}"/>
              </a:ext>
            </a:extLst>
          </p:cNvPr>
          <p:cNvSpPr txBox="1"/>
          <p:nvPr/>
        </p:nvSpPr>
        <p:spPr>
          <a:xfrm>
            <a:off x="557852" y="5680765"/>
            <a:ext cx="5538147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22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2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2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38701FF-154E-275F-4005-F2DDF6AD7853}"/>
              </a:ext>
            </a:extLst>
          </p:cNvPr>
          <p:cNvGrpSpPr/>
          <p:nvPr/>
        </p:nvGrpSpPr>
        <p:grpSpPr>
          <a:xfrm>
            <a:off x="557852" y="2741841"/>
            <a:ext cx="5538147" cy="2919006"/>
            <a:chOff x="557852" y="2624822"/>
            <a:chExt cx="5538147" cy="291900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8B91513-EBB1-FEA6-6D8C-D41DCD050D66}"/>
                </a:ext>
              </a:extLst>
            </p:cNvPr>
            <p:cNvSpPr txBox="1"/>
            <p:nvPr/>
          </p:nvSpPr>
          <p:spPr>
            <a:xfrm>
              <a:off x="557852" y="2624822"/>
              <a:ext cx="5538147" cy="163121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0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THANK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EDFCF9-1F7C-734B-23EA-8D90833C7D84}"/>
                </a:ext>
              </a:extLst>
            </p:cNvPr>
            <p:cNvSpPr txBox="1"/>
            <p:nvPr/>
          </p:nvSpPr>
          <p:spPr>
            <a:xfrm>
              <a:off x="557852" y="3912612"/>
              <a:ext cx="5538147" cy="163121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0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YOU!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4009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in scrubs stacking hands&#10;&#10;Description automatically generated">
            <a:extLst>
              <a:ext uri="{FF2B5EF4-FFF2-40B4-BE49-F238E27FC236}">
                <a16:creationId xmlns:a16="http://schemas.microsoft.com/office/drawing/2014/main" id="{8044C12F-5522-7627-2B62-7A4CA3B34A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een and blue logo&#10;&#10;Description automatically generated">
            <a:extLst>
              <a:ext uri="{FF2B5EF4-FFF2-40B4-BE49-F238E27FC236}">
                <a16:creationId xmlns:a16="http://schemas.microsoft.com/office/drawing/2014/main" id="{1D600E05-DB18-98B8-DD06-6E73BD72B8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2" y="595074"/>
            <a:ext cx="4483947" cy="1828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0C64CBD-9A72-E4E6-93F5-4C9409EA00C9}"/>
              </a:ext>
            </a:extLst>
          </p:cNvPr>
          <p:cNvSpPr txBox="1"/>
          <p:nvPr/>
        </p:nvSpPr>
        <p:spPr>
          <a:xfrm>
            <a:off x="557852" y="5680765"/>
            <a:ext cx="5538147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2200" b="1" spc="300" dirty="0">
                <a:latin typeface="Arial Black" panose="020B0604020202020204" pitchFamily="34" charset="0"/>
                <a:cs typeface="Arial Black" panose="020B0604020202020204" pitchFamily="34" charset="0"/>
              </a:rPr>
              <a:t>#</a:t>
            </a:r>
            <a:r>
              <a:rPr lang="en-US" sz="2200" b="1" spc="300" dirty="0" err="1">
                <a:latin typeface="Arial Black" panose="020B0604020202020204" pitchFamily="34" charset="0"/>
                <a:cs typeface="Arial Black" panose="020B0604020202020204" pitchFamily="34" charset="0"/>
              </a:rPr>
              <a:t>GlobalBiosimilarsWeek</a:t>
            </a:r>
            <a:endParaRPr lang="en-US" sz="2200" b="1" spc="300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D08CE0D-CEEC-2D04-D8A0-094A30CF36D2}"/>
              </a:ext>
            </a:extLst>
          </p:cNvPr>
          <p:cNvGrpSpPr/>
          <p:nvPr/>
        </p:nvGrpSpPr>
        <p:grpSpPr>
          <a:xfrm>
            <a:off x="557852" y="2741841"/>
            <a:ext cx="5538147" cy="2919006"/>
            <a:chOff x="557852" y="2624822"/>
            <a:chExt cx="5538147" cy="291900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D23CECE-8762-6C98-C06F-766AE8BE21E9}"/>
                </a:ext>
              </a:extLst>
            </p:cNvPr>
            <p:cNvSpPr txBox="1"/>
            <p:nvPr/>
          </p:nvSpPr>
          <p:spPr>
            <a:xfrm>
              <a:off x="557852" y="2624822"/>
              <a:ext cx="5538147" cy="163121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0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THANK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8E8805E-EA09-8500-1DD8-5FDF8AE8EEA1}"/>
                </a:ext>
              </a:extLst>
            </p:cNvPr>
            <p:cNvSpPr txBox="1"/>
            <p:nvPr/>
          </p:nvSpPr>
          <p:spPr>
            <a:xfrm>
              <a:off x="557852" y="3912612"/>
              <a:ext cx="5538147" cy="163121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00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YOU!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9925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c539c6-f5a4-422a-9656-3bccbb7a3d77" xsi:nil="true"/>
    <lcf76f155ced4ddcb4097134ff3c332f xmlns="bd6b82ca-7e5a-4fb3-82e8-934cd3be464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830D0356DB0842AFE2D442C953B509" ma:contentTypeVersion="18" ma:contentTypeDescription="Create a new document." ma:contentTypeScope="" ma:versionID="29ad205ba2975974cbc3394b2307a566">
  <xsd:schema xmlns:xsd="http://www.w3.org/2001/XMLSchema" xmlns:xs="http://www.w3.org/2001/XMLSchema" xmlns:p="http://schemas.microsoft.com/office/2006/metadata/properties" xmlns:ns2="bd6b82ca-7e5a-4fb3-82e8-934cd3be464e" xmlns:ns3="90c539c6-f5a4-422a-9656-3bccbb7a3d77" targetNamespace="http://schemas.microsoft.com/office/2006/metadata/properties" ma:root="true" ma:fieldsID="7f99bad89eb89c5a9a56a7c5ee444d08" ns2:_="" ns3:_="">
    <xsd:import namespace="bd6b82ca-7e5a-4fb3-82e8-934cd3be464e"/>
    <xsd:import namespace="90c539c6-f5a4-422a-9656-3bccbb7a3d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6b82ca-7e5a-4fb3-82e8-934cd3be46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a0259e2-d404-4fc3-b38e-d3520b79ebc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539c6-f5a4-422a-9656-3bccbb7a3d7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e1467df-bfcf-479e-bd25-8e4706f29fd9}" ma:internalName="TaxCatchAll" ma:showField="CatchAllData" ma:web="90c539c6-f5a4-422a-9656-3bccbb7a3d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DC42AC-9215-42D5-8AA1-02572E6702E6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90c539c6-f5a4-422a-9656-3bccbb7a3d77"/>
    <ds:schemaRef ds:uri="bd6b82ca-7e5a-4fb3-82e8-934cd3be464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00DD137-955B-4344-997E-79A0573244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6b82ca-7e5a-4fb3-82e8-934cd3be464e"/>
    <ds:schemaRef ds:uri="90c539c6-f5a4-422a-9656-3bccbb7a3d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45</Words>
  <Application>Microsoft Macintosh PowerPoint</Application>
  <PresentationFormat>Widescreen</PresentationFormat>
  <Paragraphs>20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Ericka Nguyen</dc:creator>
  <cp:lastModifiedBy>Ericka Nguyen</cp:lastModifiedBy>
  <cp:revision>2</cp:revision>
  <dcterms:created xsi:type="dcterms:W3CDTF">2024-05-20T19:45:43Z</dcterms:created>
  <dcterms:modified xsi:type="dcterms:W3CDTF">2024-05-20T23:03:21Z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0x010100F4830D0356DB0842AFE2D442C953B509</vt:lpwstr>
  </property>
  <property fmtid="{D5CDD505-2E9C-101B-9397-08002B2CF9AE}" pid="3" name="MediaServiceImageTags">
    <vt:lpwstr/>
  </property>
</Properties>
</file>