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3C2"/>
    <a:srgbClr val="63B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76" d="100"/>
          <a:sy n="76" d="100"/>
        </p:scale>
        <p:origin x="91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1A92D-0EA7-24B6-0E64-366FB2788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F9978E-B181-71F9-D944-13397C50C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AD4C8-AC75-A3A8-AEAA-CA72E0204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75D69-FD17-E0D6-88D8-2ECCA0FC1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D35E6-19A1-6B44-9F02-346F36E2A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461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0B03C-EB92-083D-D6C4-A547C8E59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8942D0-6687-4A14-D25B-F06870C72D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FB462-4D87-8414-F6BB-88437CDAF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5E94B-E983-9D0B-C51E-AD43E3ECF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6AD98-7FB3-20EB-6F3C-ABBD4451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92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490485-7A00-1F8A-0571-349EDD6FE8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614DD2-7BAD-52F3-D723-EB1108F36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15230-F92E-EB49-E09C-4DDBA9979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8C124-4299-4A6D-E774-CC2D5DEC2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1009A-1DBB-0774-83B8-589EB8AB6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14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5EB97-4CED-920C-8BEA-7BEF66C5E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A283C-0052-6C9C-1239-925F050759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A6C45-8DAF-EC75-80C4-E79831023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8A8A8-F698-3C2D-A79F-0F6A833AF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7115F-A812-2873-5B0D-41628F764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03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13870-F397-80A1-959D-1AE81E6A1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4BC43-D8B9-24F7-463E-499DE00FB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92EBD-F9E9-CA11-5B16-8ECC7EF69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BA62B-A5EF-BB13-8A24-E82C3973F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CCB61-407E-F0FD-912B-3CDD144CB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95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BCCC4-73B4-CD2B-05C4-C81D9158F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CECAA-C48F-A5C4-5BB6-E3E16B7F6A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EE6BF6-25C2-3B0B-D0D2-7B309AED88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821AC-B634-975E-46B7-3133D3281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A298B4-316C-9D1F-CD3D-B35BE6543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FD9F10-199B-2678-C6E1-0F9BF9E95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40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1D80-5DEB-D3E9-86B7-54291A76E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71BD5-913E-3E28-7BC4-66A460A8E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71A937-DA01-6A54-15AA-2CBCF484B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2CB12B-E0DC-A770-B869-8FF3ACF988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F92CA3-6615-9393-7123-AABD3F402F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4C098A-2B39-3D95-2305-B0EBD8B1D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CF113C-526C-E7CC-5722-7B555DFF6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0F6618-DA82-8F5D-35ED-2ADE049D0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802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9C6A8-AB52-4526-9FCE-D190F1AF8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3561F-86C5-0A99-84CC-030C8D76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5490BD-9AA5-C3D6-5770-00224E3D5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E02235-053F-12E5-9E21-94BEA2B9F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6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CCB9FD-AB15-9F01-89D7-02905DD8C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E65B98-9E64-FE0F-84F2-C34603DC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A247F-4E13-09A5-DB99-B92699A97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061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4B040-1649-A57D-D8E3-66D233125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AA2AC-0063-6939-5D4C-B4ED5F4F9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E4E1A4-E626-4B5D-B91F-B6A18B42D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D1FB15-B0F3-131B-0F3F-D86C40124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12EB56-CDA5-2723-C641-42F17CF6C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76E161-D54D-7130-6583-F0414420D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201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CE596-4CF4-5013-24F4-27F753710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1D852E-38FB-C53E-D8A3-103B7BFE37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8D99F1-5375-E1A6-455B-D98438CF41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015BC-BD91-3BD1-62DA-961CBC33B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5EEA4B-CE3E-A35B-E2AB-E67EFCB1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40F61-C3B0-8581-21F3-5F6598729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13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13578D-5690-504C-CA79-E9A676734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2E3A8-E066-7ADA-3CE6-66CC9F984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3EEE0-FB33-CC9F-9A3B-7B976F5E6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A49B33-9D6D-9A42-804D-FD86BE578181}" type="datetimeFigureOut">
              <a:rPr lang="en-US" smtClean="0"/>
              <a:t>9/3/2024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6001B-6CBA-9F24-BF12-B71549E2F3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C1592-37DF-C615-3DA4-16CCFDA3A2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6A3413-5FED-7C47-9543-D63E62A12E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29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molecule&#10;&#10;Description automatically generated">
            <a:extLst>
              <a:ext uri="{FF2B5EF4-FFF2-40B4-BE49-F238E27FC236}">
                <a16:creationId xmlns:a16="http://schemas.microsoft.com/office/drawing/2014/main" id="{127EB51F-76E1-3B46-EBE9-91CAB0C889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51" t="2673" r="9051" b="6278"/>
          <a:stretch/>
        </p:blipFill>
        <p:spPr>
          <a:xfrm>
            <a:off x="-1" y="-653"/>
            <a:ext cx="12192001" cy="68586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E9DE774-87A8-19FC-088E-BA192D0EAF10}"/>
              </a:ext>
            </a:extLst>
          </p:cNvPr>
          <p:cNvSpPr/>
          <p:nvPr/>
        </p:nvSpPr>
        <p:spPr>
          <a:xfrm>
            <a:off x="-1" y="4337375"/>
            <a:ext cx="12192001" cy="25206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green and blue logo&#10;&#10;Description automatically generated">
            <a:extLst>
              <a:ext uri="{FF2B5EF4-FFF2-40B4-BE49-F238E27FC236}">
                <a16:creationId xmlns:a16="http://schemas.microsoft.com/office/drawing/2014/main" id="{A90C0055-849C-4048-AF28-027EA3919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052" y="1382185"/>
            <a:ext cx="8967894" cy="3657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30EB506-C8AF-A042-32F7-D5E800300D4A}"/>
              </a:ext>
            </a:extLst>
          </p:cNvPr>
          <p:cNvSpPr txBox="1"/>
          <p:nvPr/>
        </p:nvSpPr>
        <p:spPr>
          <a:xfrm>
            <a:off x="3466240" y="5278401"/>
            <a:ext cx="5259520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cap="all" spc="300" dirty="0">
                <a:effectLst/>
                <a:latin typeface="Arial Black" panose="020B0604020202020204" pitchFamily="34" charset="0"/>
                <a:cs typeface="Arial Black" panose="020B0604020202020204" pitchFamily="34" charset="0"/>
              </a:rPr>
              <a:t>globalbiosimilarsweek.ORG</a:t>
            </a:r>
          </a:p>
          <a:p>
            <a:pPr algn="ctr">
              <a:lnSpc>
                <a:spcPct val="150000"/>
              </a:lnSpc>
            </a:pPr>
            <a:r>
              <a:rPr lang="en-US" b="1" spc="300" dirty="0">
                <a:latin typeface="Arial Black" panose="020B0604020202020204" pitchFamily="34" charset="0"/>
                <a:cs typeface="Arial Black" panose="020B0604020202020204" pitchFamily="34" charset="0"/>
              </a:rPr>
              <a:t>#GlobalBiosimilarsWeek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F08414-4C17-2EE4-9BA0-0275D245C7A1}"/>
              </a:ext>
            </a:extLst>
          </p:cNvPr>
          <p:cNvGrpSpPr/>
          <p:nvPr/>
        </p:nvGrpSpPr>
        <p:grpSpPr>
          <a:xfrm>
            <a:off x="3048" y="0"/>
            <a:ext cx="12188952" cy="914400"/>
            <a:chOff x="762000" y="4599726"/>
            <a:chExt cx="10668000" cy="8229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C014169-6F79-A457-3274-4851F3B426D5}"/>
                </a:ext>
              </a:extLst>
            </p:cNvPr>
            <p:cNvSpPr/>
            <p:nvPr/>
          </p:nvSpPr>
          <p:spPr>
            <a:xfrm>
              <a:off x="762000" y="4599726"/>
              <a:ext cx="4327838" cy="822960"/>
            </a:xfrm>
            <a:prstGeom prst="rect">
              <a:avLst/>
            </a:prstGeom>
            <a:solidFill>
              <a:srgbClr val="1F43C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9060E62-CA08-06B5-7C09-8115707AE045}"/>
                </a:ext>
              </a:extLst>
            </p:cNvPr>
            <p:cNvSpPr/>
            <p:nvPr/>
          </p:nvSpPr>
          <p:spPr>
            <a:xfrm>
              <a:off x="5089838" y="4599726"/>
              <a:ext cx="6340162" cy="822960"/>
            </a:xfrm>
            <a:prstGeom prst="rect">
              <a:avLst/>
            </a:prstGeom>
            <a:solidFill>
              <a:srgbClr val="63BB4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11201C-8577-A6AF-239C-F885A4AEB975}"/>
                </a:ext>
              </a:extLst>
            </p:cNvPr>
            <p:cNvSpPr txBox="1"/>
            <p:nvPr/>
          </p:nvSpPr>
          <p:spPr>
            <a:xfrm>
              <a:off x="792997" y="4703430"/>
              <a:ext cx="4265845" cy="6155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4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SAVE THE DATE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B0D2A9A-549F-843A-F379-5262FBA877FD}"/>
                </a:ext>
              </a:extLst>
            </p:cNvPr>
            <p:cNvSpPr txBox="1"/>
            <p:nvPr/>
          </p:nvSpPr>
          <p:spPr>
            <a:xfrm>
              <a:off x="5211919" y="4703430"/>
              <a:ext cx="6096001" cy="6155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4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NOVEMBER 11–15, 2024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3855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00DD137-955B-4344-997E-79A0573244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3694EC-9BBF-46EA-96E7-6D48859EC1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DC42AC-9215-42D5-8AA1-02572E6702E6}">
  <ds:schemaRefs>
    <ds:schemaRef ds:uri="http://schemas.openxmlformats.org/package/2006/metadata/core-properties"/>
    <ds:schemaRef ds:uri="http://purl.org/dc/elements/1.1/"/>
    <ds:schemaRef ds:uri="90c539c6-f5a4-422a-9656-3bccbb7a3d77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bd6b82ca-7e5a-4fb3-82e8-934cd3be464e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Jody Cox</cp:lastModifiedBy>
  <cp:revision>2</cp:revision>
  <dcterms:created xsi:type="dcterms:W3CDTF">2024-05-20T19:45:43Z</dcterms:created>
  <dcterms:modified xsi:type="dcterms:W3CDTF">2024-09-03T08:46:22Z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  <property fmtid="{D5CDD505-2E9C-101B-9397-08002B2CF9AE}" pid="3" name="MediaServiceImageTags">
    <vt:lpwstr/>
  </property>
</Properties>
</file>