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handoutMasterIdLst>
    <p:handoutMasterId r:id="rId18"/>
  </p:handoutMasterIdLst>
  <p:sldIdLst>
    <p:sldId id="257" r:id="rId5"/>
    <p:sldId id="267" r:id="rId6"/>
    <p:sldId id="260" r:id="rId7"/>
    <p:sldId id="266" r:id="rId8"/>
    <p:sldId id="276" r:id="rId9"/>
    <p:sldId id="277" r:id="rId10"/>
    <p:sldId id="263" r:id="rId11"/>
    <p:sldId id="271" r:id="rId12"/>
    <p:sldId id="272" r:id="rId13"/>
    <p:sldId id="273" r:id="rId14"/>
    <p:sldId id="275" r:id="rId15"/>
    <p:sldId id="274" r:id="rId16"/>
    <p:sldId id="278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3C2"/>
    <a:srgbClr val="63BB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0098F29-1EC3-484A-8200-A98B244406EA}" v="18" dt="2024-05-20T22:55:54.72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94"/>
  </p:normalViewPr>
  <p:slideViewPr>
    <p:cSldViewPr snapToGrid="0">
      <p:cViewPr varScale="1">
        <p:scale>
          <a:sx n="121" d="100"/>
          <a:sy n="121" d="100"/>
        </p:scale>
        <p:origin x="74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7" d="100"/>
          <a:sy n="97" d="100"/>
        </p:scale>
        <p:origin x="432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BE0007A-8CDC-C196-2CF9-F10B9557ACF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F872D75-AF55-E78E-A8C9-DC149045793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F1717F-14A4-4441-BE25-B2390DDA1EBA}" type="datetimeFigureOut">
              <a:rPr lang="en-US" smtClean="0"/>
              <a:t>7/1/24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1AEC4F-BC6F-2269-46C8-11F4CA93781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E0AA1BE-3FFB-97C4-2F88-C466C0B405E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923F92-26D6-DD44-80C5-796B39A991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1349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A1A92D-0EA7-24B6-0E64-366FB2788E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8F9978E-B181-71F9-D944-13397C50CCF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9AD4C8-AC75-A3A8-AEAA-CA72E0204D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7/1/24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775D69-FD17-E0D6-88D8-2ECCA0FC13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3D35E6-19A1-6B44-9F02-346F36E2A9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94616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D0B03C-EB92-083D-D6C4-A547C8E593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A8942D0-6687-4A14-D25B-F06870C72D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6FB462-4D87-8414-F6BB-88437CDAF1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7/1/24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75E94B-E983-9D0B-C51E-AD43E3ECF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96AD98-7FB3-20EB-6F3C-ABBD445156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9272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C490485-7A00-1F8A-0571-349EDD6FE8C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6614DD2-7BAD-52F3-D723-EB1108F36D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115230-F92E-EB49-E09C-4DDBA9979F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7/1/24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C8C124-4299-4A6D-E774-CC2D5DEC2A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01009A-1DBB-0774-83B8-589EB8AB64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7146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75EB97-4CED-920C-8BEA-7BEF66C5EE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3A283C-0052-6C9C-1239-925F050759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EA6C45-8DAF-EC75-80C4-E79831023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7/1/24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58A8A8-F698-3C2D-A79F-0F6A833AF7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27115F-A812-2873-5B0D-41628F7648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3037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B13870-F397-80A1-959D-1AE81E6A15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24BC43-D8B9-24F7-463E-499DE00FB0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E92EBD-F9E9-CA11-5B16-8ECC7EF69C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7/1/24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9BA62B-A5EF-BB13-8A24-E82C3973FE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ACCB61-407E-F0FD-912B-3CDD144CB7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9595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BCCC4-73B4-CD2B-05C4-C81D9158F7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1CECAA-C48F-A5C4-5BB6-E3E16B7F6A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EE6BF6-25C2-3B0B-D0D2-7B309AED88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B821AC-B634-975E-46B7-3133D32819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7/1/24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FA298B4-316C-9D1F-CD3D-B35BE6543A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AFD9F10-199B-2678-C6E1-0F9BF9E95C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4087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EB1D80-5DEB-D3E9-86B7-54291A76EF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071BD5-913E-3E28-7BC4-66A460A8EF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F71A937-DA01-6A54-15AA-2CBCF484B2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72CB12B-E0DC-A770-B869-8FF3ACF9881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DF92CA3-6615-9393-7123-AABD3F402F2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C4C098A-2B39-3D95-2305-B0EBD8B1DE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7/1/24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3CF113C-526C-E7CC-5722-7B555DFF6F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50F6618-DA82-8F5D-35ED-2ADE049D09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8802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49C6A8-AB52-4526-9FCE-D190F1AF85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493561F-86C5-0A99-84CC-030C8D76D8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7/1/24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35490BD-9AA5-C3D6-5770-00224E3D5C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E02235-053F-12E5-9E21-94BEA2B9FE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4461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4CCB9FD-AB15-9F01-89D7-02905DD8C2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7/1/24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E65B98-9E64-FE0F-84F2-C34603DC95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DA247F-4E13-09A5-DB99-B92699A977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0610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E4B040-1649-A57D-D8E3-66D2331256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CAA2AC-0063-6939-5D4C-B4ED5F4F9D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E4E1A4-E626-4B5D-B91F-B6A18B42D4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D1FB15-B0F3-131B-0F3F-D86C40124C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7/1/24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C12EB56-CDA5-2723-C641-42F17CF6C8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76E161-D54D-7130-6583-F0414420D8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12011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ECE596-4CF4-5013-24F4-27F7537105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21D852E-38FB-C53E-D8A3-103B7BFE37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8D99F1-5375-E1A6-455B-D98438CF41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32015BC-BD91-3BD1-62DA-961CBC33B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7/1/24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E5EEA4B-CE3E-A35B-E2AB-E67EFCB153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1340F61-C3B0-8581-21F3-5F65987292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51365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613578D-5690-504C-CA79-E9A676734E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62E3A8-E066-7ADA-3CE6-66CC9F9846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C3EEE0-FB33-CC9F-9A3B-7B976F5E66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EA49B33-9D6D-9A42-804D-FD86BE578181}" type="datetimeFigureOut">
              <a:rPr lang="en-US" smtClean="0"/>
              <a:t>7/1/24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A6001B-6CBA-9F24-BF12-B71549E2F3A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CC1592-37DF-C615-3DA4-16CCFDA3A2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12952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erson smiling while holding a tablet&#10;&#10;Description automatically generated with medium confidence">
            <a:extLst>
              <a:ext uri="{FF2B5EF4-FFF2-40B4-BE49-F238E27FC236}">
                <a16:creationId xmlns:a16="http://schemas.microsoft.com/office/drawing/2014/main" id="{D9033331-683D-A1AD-41C3-D866704114C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062" r="28500"/>
          <a:stretch/>
        </p:blipFill>
        <p:spPr>
          <a:xfrm>
            <a:off x="-1" y="-17076"/>
            <a:ext cx="12192001" cy="6875076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5691352" y="-17076"/>
            <a:ext cx="6500648" cy="6875076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99000">
                <a:schemeClr val="bg1">
                  <a:alpha val="7000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green and blue logo&#10;&#10;Description automatically generated">
            <a:extLst>
              <a:ext uri="{FF2B5EF4-FFF2-40B4-BE49-F238E27FC236}">
                <a16:creationId xmlns:a16="http://schemas.microsoft.com/office/drawing/2014/main" id="{A90C0055-849C-4048-AF28-027EA3919DC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66695" y="503894"/>
            <a:ext cx="4483947" cy="18288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B11201C-8577-A6AF-239C-F885A4AEB975}"/>
              </a:ext>
            </a:extLst>
          </p:cNvPr>
          <p:cNvSpPr txBox="1"/>
          <p:nvPr/>
        </p:nvSpPr>
        <p:spPr>
          <a:xfrm>
            <a:off x="6599425" y="2835295"/>
            <a:ext cx="5018488" cy="267765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sz="5600" b="1" dirty="0">
                <a:solidFill>
                  <a:srgbClr val="1F43C2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Advancing Access to Biosimilars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680E0A2-88CA-E775-CBF8-6777D8B5F2ED}"/>
              </a:ext>
            </a:extLst>
          </p:cNvPr>
          <p:cNvSpPr>
            <a:spLocks noChangeAspect="1"/>
          </p:cNvSpPr>
          <p:nvPr/>
        </p:nvSpPr>
        <p:spPr>
          <a:xfrm>
            <a:off x="441435" y="450740"/>
            <a:ext cx="1723696" cy="1371600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logo here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A3B3965-2D1F-139F-A12F-448C3BF7E4D2}"/>
              </a:ext>
            </a:extLst>
          </p:cNvPr>
          <p:cNvSpPr txBox="1"/>
          <p:nvPr/>
        </p:nvSpPr>
        <p:spPr>
          <a:xfrm>
            <a:off x="6599425" y="6015552"/>
            <a:ext cx="501848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sz="1600" b="1" spc="300" dirty="0">
                <a:latin typeface="Arial Black" panose="020B0604020202020204" pitchFamily="34" charset="0"/>
                <a:cs typeface="Arial Black" panose="020B0604020202020204" pitchFamily="34" charset="0"/>
              </a:rPr>
              <a:t>#</a:t>
            </a:r>
            <a:r>
              <a:rPr lang="en-US" sz="1600" b="1" spc="300" dirty="0" err="1">
                <a:latin typeface="Arial Black" panose="020B0604020202020204" pitchFamily="34" charset="0"/>
                <a:cs typeface="Arial Black" panose="020B0604020202020204" pitchFamily="34" charset="0"/>
              </a:rPr>
              <a:t>GlobalBiosimilarsWeek</a:t>
            </a:r>
            <a:endParaRPr lang="en-US" sz="1600" b="1" spc="300" dirty="0"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38556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760B9B4-314E-80CA-028E-3DE13B1F4F7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568" r="4568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0" y="0"/>
            <a:ext cx="7315200" cy="6880860"/>
          </a:xfrm>
          <a:prstGeom prst="rect">
            <a:avLst/>
          </a:prstGeom>
          <a:gradFill flip="none" rotWithShape="1">
            <a:gsLst>
              <a:gs pos="56000">
                <a:srgbClr val="FFFFFF">
                  <a:alpha val="44000"/>
                </a:srgbClr>
              </a:gs>
              <a:gs pos="0">
                <a:schemeClr val="bg1">
                  <a:alpha val="90000"/>
                </a:schemeClr>
              </a:gs>
              <a:gs pos="99000">
                <a:schemeClr val="bg1">
                  <a:alpha val="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A green and blue logo&#10;&#10;Description automatically generated">
            <a:extLst>
              <a:ext uri="{FF2B5EF4-FFF2-40B4-BE49-F238E27FC236}">
                <a16:creationId xmlns:a16="http://schemas.microsoft.com/office/drawing/2014/main" id="{E6BB20B0-7CF9-890E-C6FF-40A38441BAA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577" y="503894"/>
            <a:ext cx="4483947" cy="18288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D44395F-80D7-997F-7080-9F6FD76D2B57}"/>
              </a:ext>
            </a:extLst>
          </p:cNvPr>
          <p:cNvSpPr txBox="1"/>
          <p:nvPr/>
        </p:nvSpPr>
        <p:spPr>
          <a:xfrm>
            <a:off x="384307" y="2653250"/>
            <a:ext cx="5018488" cy="286232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sz="6000" b="1" dirty="0">
                <a:solidFill>
                  <a:srgbClr val="1F43C2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Advancing Access to Biosimilars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5CBAF63-2923-00D8-BFF7-FE8F89C806A8}"/>
              </a:ext>
            </a:extLst>
          </p:cNvPr>
          <p:cNvSpPr>
            <a:spLocks noChangeAspect="1"/>
          </p:cNvSpPr>
          <p:nvPr/>
        </p:nvSpPr>
        <p:spPr>
          <a:xfrm>
            <a:off x="9894217" y="450740"/>
            <a:ext cx="1723696" cy="1371600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logo here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ABF116A-502C-69B0-778B-D631EE692ABB}"/>
              </a:ext>
            </a:extLst>
          </p:cNvPr>
          <p:cNvSpPr txBox="1"/>
          <p:nvPr/>
        </p:nvSpPr>
        <p:spPr>
          <a:xfrm>
            <a:off x="384307" y="6015552"/>
            <a:ext cx="501848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sz="1600" b="1" spc="300" dirty="0">
                <a:latin typeface="Arial Black" panose="020B0604020202020204" pitchFamily="34" charset="0"/>
                <a:cs typeface="Arial Black" panose="020B0604020202020204" pitchFamily="34" charset="0"/>
              </a:rPr>
              <a:t>#</a:t>
            </a:r>
            <a:r>
              <a:rPr lang="en-US" sz="1600" b="1" spc="300" dirty="0" err="1">
                <a:latin typeface="Arial Black" panose="020B0604020202020204" pitchFamily="34" charset="0"/>
                <a:cs typeface="Arial Black" panose="020B0604020202020204" pitchFamily="34" charset="0"/>
              </a:rPr>
              <a:t>GlobalBiosimilarsWeek</a:t>
            </a:r>
            <a:endParaRPr lang="en-US" sz="1600" b="1" spc="300" dirty="0"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96330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hugging a person&#10;&#10;Description automatically generated">
            <a:extLst>
              <a:ext uri="{FF2B5EF4-FFF2-40B4-BE49-F238E27FC236}">
                <a16:creationId xmlns:a16="http://schemas.microsoft.com/office/drawing/2014/main" id="{76B95582-C6B3-D9D7-C221-B18778EFFA8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519" r="7587"/>
          <a:stretch/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5691352" y="0"/>
            <a:ext cx="6500648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99000">
                <a:schemeClr val="bg1">
                  <a:alpha val="8000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A green and blue logo&#10;&#10;Description automatically generated">
            <a:extLst>
              <a:ext uri="{FF2B5EF4-FFF2-40B4-BE49-F238E27FC236}">
                <a16:creationId xmlns:a16="http://schemas.microsoft.com/office/drawing/2014/main" id="{CF843636-0495-E3A7-06AD-EA0DED6FB16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66695" y="503894"/>
            <a:ext cx="4483947" cy="18288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EBFBA28-8C67-2A47-1C85-EB031963E140}"/>
              </a:ext>
            </a:extLst>
          </p:cNvPr>
          <p:cNvSpPr>
            <a:spLocks noChangeAspect="1"/>
          </p:cNvSpPr>
          <p:nvPr/>
        </p:nvSpPr>
        <p:spPr>
          <a:xfrm>
            <a:off x="441435" y="450740"/>
            <a:ext cx="1723696" cy="1371600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logo here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5B51730-43AC-36EB-750E-EFA7E1539913}"/>
              </a:ext>
            </a:extLst>
          </p:cNvPr>
          <p:cNvSpPr txBox="1"/>
          <p:nvPr/>
        </p:nvSpPr>
        <p:spPr>
          <a:xfrm>
            <a:off x="6599425" y="6015552"/>
            <a:ext cx="501848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sz="1600" b="1" spc="300" dirty="0">
                <a:latin typeface="Arial Black" panose="020B0604020202020204" pitchFamily="34" charset="0"/>
                <a:cs typeface="Arial Black" panose="020B0604020202020204" pitchFamily="34" charset="0"/>
              </a:rPr>
              <a:t>#</a:t>
            </a:r>
            <a:r>
              <a:rPr lang="en-US" sz="1600" b="1" spc="300" dirty="0" err="1">
                <a:latin typeface="Arial Black" panose="020B0604020202020204" pitchFamily="34" charset="0"/>
                <a:cs typeface="Arial Black" panose="020B0604020202020204" pitchFamily="34" charset="0"/>
              </a:rPr>
              <a:t>GlobalBiosimilarsWeek</a:t>
            </a:r>
            <a:endParaRPr lang="en-US" sz="1600" b="1" spc="300" dirty="0"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641559D-4215-01BE-BB45-57A23FFA4868}"/>
              </a:ext>
            </a:extLst>
          </p:cNvPr>
          <p:cNvSpPr txBox="1"/>
          <p:nvPr/>
        </p:nvSpPr>
        <p:spPr>
          <a:xfrm>
            <a:off x="6599425" y="2835295"/>
            <a:ext cx="5018488" cy="267765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sz="5600" b="1" dirty="0">
                <a:solidFill>
                  <a:srgbClr val="1F43C2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Advancing Access to Biosimilars</a:t>
            </a:r>
          </a:p>
        </p:txBody>
      </p:sp>
    </p:spTree>
    <p:extLst>
      <p:ext uri="{BB962C8B-B14F-4D97-AF65-F5344CB8AC3E}">
        <p14:creationId xmlns:p14="http://schemas.microsoft.com/office/powerpoint/2010/main" val="27462928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oup of people stretching&#10;&#10;Description automatically generated">
            <a:extLst>
              <a:ext uri="{FF2B5EF4-FFF2-40B4-BE49-F238E27FC236}">
                <a16:creationId xmlns:a16="http://schemas.microsoft.com/office/drawing/2014/main" id="{DAE869D3-462D-FF78-0DD7-36E481B1E11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30" r="2320"/>
          <a:stretch/>
        </p:blipFill>
        <p:spPr>
          <a:xfrm>
            <a:off x="-1" y="0"/>
            <a:ext cx="12793845" cy="688086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0" y="0"/>
            <a:ext cx="7315200" cy="6880860"/>
          </a:xfrm>
          <a:prstGeom prst="rect">
            <a:avLst/>
          </a:prstGeom>
          <a:gradFill flip="none" rotWithShape="1">
            <a:gsLst>
              <a:gs pos="56000">
                <a:srgbClr val="FFFFFF">
                  <a:alpha val="44000"/>
                </a:srgbClr>
              </a:gs>
              <a:gs pos="0">
                <a:schemeClr val="bg1">
                  <a:alpha val="90000"/>
                </a:schemeClr>
              </a:gs>
              <a:gs pos="99000">
                <a:schemeClr val="bg1">
                  <a:alpha val="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A green and blue logo&#10;&#10;Description automatically generated">
            <a:extLst>
              <a:ext uri="{FF2B5EF4-FFF2-40B4-BE49-F238E27FC236}">
                <a16:creationId xmlns:a16="http://schemas.microsoft.com/office/drawing/2014/main" id="{E6BB20B0-7CF9-890E-C6FF-40A38441BAA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577" y="503894"/>
            <a:ext cx="4483947" cy="18288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D44395F-80D7-997F-7080-9F6FD76D2B57}"/>
              </a:ext>
            </a:extLst>
          </p:cNvPr>
          <p:cNvSpPr txBox="1"/>
          <p:nvPr/>
        </p:nvSpPr>
        <p:spPr>
          <a:xfrm>
            <a:off x="384307" y="2653250"/>
            <a:ext cx="5018488" cy="286232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sz="6000" b="1" dirty="0">
                <a:solidFill>
                  <a:srgbClr val="1F43C2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Advancing Access to Biosimilars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5CBAF63-2923-00D8-BFF7-FE8F89C806A8}"/>
              </a:ext>
            </a:extLst>
          </p:cNvPr>
          <p:cNvSpPr>
            <a:spLocks noChangeAspect="1"/>
          </p:cNvSpPr>
          <p:nvPr/>
        </p:nvSpPr>
        <p:spPr>
          <a:xfrm>
            <a:off x="9894217" y="450740"/>
            <a:ext cx="1723696" cy="1371600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logo here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ABF116A-502C-69B0-778B-D631EE692ABB}"/>
              </a:ext>
            </a:extLst>
          </p:cNvPr>
          <p:cNvSpPr txBox="1"/>
          <p:nvPr/>
        </p:nvSpPr>
        <p:spPr>
          <a:xfrm>
            <a:off x="384307" y="6015552"/>
            <a:ext cx="501848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sz="1600" b="1" spc="300" dirty="0">
                <a:latin typeface="Arial Black" panose="020B0604020202020204" pitchFamily="34" charset="0"/>
                <a:cs typeface="Arial Black" panose="020B0604020202020204" pitchFamily="34" charset="0"/>
              </a:rPr>
              <a:t>#</a:t>
            </a:r>
            <a:r>
              <a:rPr lang="en-US" sz="1600" b="1" spc="300" dirty="0" err="1">
                <a:latin typeface="Arial Black" panose="020B0604020202020204" pitchFamily="34" charset="0"/>
                <a:cs typeface="Arial Black" panose="020B0604020202020204" pitchFamily="34" charset="0"/>
              </a:rPr>
              <a:t>GlobalBiosimilarsWeek</a:t>
            </a:r>
            <a:endParaRPr lang="en-US" sz="1600" b="1" spc="300" dirty="0"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46874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group of people standing on a beach&#10;&#10;Description automatically generated">
            <a:extLst>
              <a:ext uri="{FF2B5EF4-FFF2-40B4-BE49-F238E27FC236}">
                <a16:creationId xmlns:a16="http://schemas.microsoft.com/office/drawing/2014/main" id="{99A714B0-5A11-CBD2-6345-C50A3792356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387" r="8391"/>
          <a:stretch/>
        </p:blipFill>
        <p:spPr>
          <a:xfrm flipH="1">
            <a:off x="-2" y="0"/>
            <a:ext cx="12192001" cy="6858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5691352" y="0"/>
            <a:ext cx="6500648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99000">
                <a:schemeClr val="bg1">
                  <a:alpha val="8000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A green and blue logo&#10;&#10;Description automatically generated">
            <a:extLst>
              <a:ext uri="{FF2B5EF4-FFF2-40B4-BE49-F238E27FC236}">
                <a16:creationId xmlns:a16="http://schemas.microsoft.com/office/drawing/2014/main" id="{CF843636-0495-E3A7-06AD-EA0DED6FB16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66695" y="503894"/>
            <a:ext cx="4483947" cy="18288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EBFBA28-8C67-2A47-1C85-EB031963E140}"/>
              </a:ext>
            </a:extLst>
          </p:cNvPr>
          <p:cNvSpPr>
            <a:spLocks noChangeAspect="1"/>
          </p:cNvSpPr>
          <p:nvPr/>
        </p:nvSpPr>
        <p:spPr>
          <a:xfrm>
            <a:off x="441435" y="450740"/>
            <a:ext cx="1723696" cy="1371600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logo here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5B51730-43AC-36EB-750E-EFA7E1539913}"/>
              </a:ext>
            </a:extLst>
          </p:cNvPr>
          <p:cNvSpPr txBox="1"/>
          <p:nvPr/>
        </p:nvSpPr>
        <p:spPr>
          <a:xfrm>
            <a:off x="6599425" y="6015552"/>
            <a:ext cx="501848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sz="1600" b="1" spc="300" dirty="0">
                <a:latin typeface="Arial Black" panose="020B0604020202020204" pitchFamily="34" charset="0"/>
                <a:cs typeface="Arial Black" panose="020B0604020202020204" pitchFamily="34" charset="0"/>
              </a:rPr>
              <a:t>#</a:t>
            </a:r>
            <a:r>
              <a:rPr lang="en-US" sz="1600" b="1" spc="300" dirty="0" err="1">
                <a:latin typeface="Arial Black" panose="020B0604020202020204" pitchFamily="34" charset="0"/>
                <a:cs typeface="Arial Black" panose="020B0604020202020204" pitchFamily="34" charset="0"/>
              </a:rPr>
              <a:t>GlobalBiosimilarsWeek</a:t>
            </a:r>
            <a:endParaRPr lang="en-US" sz="1600" b="1" spc="300" dirty="0"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641559D-4215-01BE-BB45-57A23FFA4868}"/>
              </a:ext>
            </a:extLst>
          </p:cNvPr>
          <p:cNvSpPr txBox="1"/>
          <p:nvPr/>
        </p:nvSpPr>
        <p:spPr>
          <a:xfrm>
            <a:off x="6599425" y="2835295"/>
            <a:ext cx="5018488" cy="267765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sz="5600" b="1" dirty="0">
                <a:solidFill>
                  <a:srgbClr val="1F43C2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Advancing Access to Biosimilars</a:t>
            </a:r>
          </a:p>
        </p:txBody>
      </p:sp>
    </p:spTree>
    <p:extLst>
      <p:ext uri="{BB962C8B-B14F-4D97-AF65-F5344CB8AC3E}">
        <p14:creationId xmlns:p14="http://schemas.microsoft.com/office/powerpoint/2010/main" val="21903930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in a white coat waving&#10;&#10;Description automatically generated">
            <a:extLst>
              <a:ext uri="{FF2B5EF4-FFF2-40B4-BE49-F238E27FC236}">
                <a16:creationId xmlns:a16="http://schemas.microsoft.com/office/drawing/2014/main" id="{D13C4035-1D8B-1F21-8AC1-C9F45BFB85D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-1" y="-22860"/>
            <a:ext cx="8588829" cy="6880860"/>
          </a:xfrm>
          <a:prstGeom prst="rect">
            <a:avLst/>
          </a:prstGeom>
          <a:gradFill flip="none" rotWithShape="1">
            <a:gsLst>
              <a:gs pos="76000">
                <a:srgbClr val="FFFFFF">
                  <a:alpha val="44000"/>
                </a:srgbClr>
              </a:gs>
              <a:gs pos="12000">
                <a:schemeClr val="bg1">
                  <a:alpha val="90000"/>
                </a:schemeClr>
              </a:gs>
              <a:gs pos="99000">
                <a:schemeClr val="bg1">
                  <a:alpha val="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A green and blue logo&#10;&#10;Description automatically generated">
            <a:extLst>
              <a:ext uri="{FF2B5EF4-FFF2-40B4-BE49-F238E27FC236}">
                <a16:creationId xmlns:a16="http://schemas.microsoft.com/office/drawing/2014/main" id="{85326650-694D-B2C4-CF2E-125D7FA592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577" y="503894"/>
            <a:ext cx="4483947" cy="18288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FD78A86-25C1-8632-2BF2-6682FCECA387}"/>
              </a:ext>
            </a:extLst>
          </p:cNvPr>
          <p:cNvSpPr txBox="1"/>
          <p:nvPr/>
        </p:nvSpPr>
        <p:spPr>
          <a:xfrm>
            <a:off x="384307" y="2653250"/>
            <a:ext cx="5018488" cy="286232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sz="6000" b="1" dirty="0">
                <a:solidFill>
                  <a:srgbClr val="1F43C2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Advancing Access to Biosimilars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103EFB9-3291-C68C-951F-9FC5177EF4AD}"/>
              </a:ext>
            </a:extLst>
          </p:cNvPr>
          <p:cNvSpPr txBox="1"/>
          <p:nvPr/>
        </p:nvSpPr>
        <p:spPr>
          <a:xfrm>
            <a:off x="384307" y="6015552"/>
            <a:ext cx="501848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sz="1600" b="1" spc="300" dirty="0">
                <a:latin typeface="Arial Black" panose="020B0604020202020204" pitchFamily="34" charset="0"/>
                <a:cs typeface="Arial Black" panose="020B0604020202020204" pitchFamily="34" charset="0"/>
              </a:rPr>
              <a:t>#</a:t>
            </a:r>
            <a:r>
              <a:rPr lang="en-US" sz="1600" b="1" spc="300" dirty="0" err="1">
                <a:latin typeface="Arial Black" panose="020B0604020202020204" pitchFamily="34" charset="0"/>
                <a:cs typeface="Arial Black" panose="020B0604020202020204" pitchFamily="34" charset="0"/>
              </a:rPr>
              <a:t>GlobalBiosimilarsWeek</a:t>
            </a:r>
            <a:endParaRPr lang="en-US" sz="1600" b="1" spc="300" dirty="0"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C575E71-2843-B776-B67B-A3FB76388D8E}"/>
              </a:ext>
            </a:extLst>
          </p:cNvPr>
          <p:cNvSpPr>
            <a:spLocks noChangeAspect="1"/>
          </p:cNvSpPr>
          <p:nvPr/>
        </p:nvSpPr>
        <p:spPr>
          <a:xfrm>
            <a:off x="9894217" y="450740"/>
            <a:ext cx="1723696" cy="1371600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logo here</a:t>
            </a:r>
          </a:p>
        </p:txBody>
      </p:sp>
    </p:spTree>
    <p:extLst>
      <p:ext uri="{BB962C8B-B14F-4D97-AF65-F5344CB8AC3E}">
        <p14:creationId xmlns:p14="http://schemas.microsoft.com/office/powerpoint/2010/main" val="1545508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doctor showing a tablet to a person&#10;&#10;Description automatically generated">
            <a:extLst>
              <a:ext uri="{FF2B5EF4-FFF2-40B4-BE49-F238E27FC236}">
                <a16:creationId xmlns:a16="http://schemas.microsoft.com/office/drawing/2014/main" id="{B1103243-73F9-B9BE-D486-FE4605AF149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54" r="9368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5691352" y="-17076"/>
            <a:ext cx="6500648" cy="6875076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99000">
                <a:schemeClr val="bg1">
                  <a:alpha val="8000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A green and blue logo&#10;&#10;Description automatically generated">
            <a:extLst>
              <a:ext uri="{FF2B5EF4-FFF2-40B4-BE49-F238E27FC236}">
                <a16:creationId xmlns:a16="http://schemas.microsoft.com/office/drawing/2014/main" id="{7717518B-CEB5-3A44-AF65-864DF711386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66695" y="503894"/>
            <a:ext cx="4483947" cy="18288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E9496FD4-AC7A-8192-5117-B620103D8FC7}"/>
              </a:ext>
            </a:extLst>
          </p:cNvPr>
          <p:cNvSpPr>
            <a:spLocks noChangeAspect="1"/>
          </p:cNvSpPr>
          <p:nvPr/>
        </p:nvSpPr>
        <p:spPr>
          <a:xfrm>
            <a:off x="441435" y="450740"/>
            <a:ext cx="1723696" cy="1371600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logo here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201BB5C-A3BC-C50C-855D-B6C70F8EB857}"/>
              </a:ext>
            </a:extLst>
          </p:cNvPr>
          <p:cNvSpPr txBox="1"/>
          <p:nvPr/>
        </p:nvSpPr>
        <p:spPr>
          <a:xfrm>
            <a:off x="6599425" y="6015552"/>
            <a:ext cx="501848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sz="1600" b="1" spc="300" dirty="0">
                <a:latin typeface="Arial Black" panose="020B0604020202020204" pitchFamily="34" charset="0"/>
                <a:cs typeface="Arial Black" panose="020B0604020202020204" pitchFamily="34" charset="0"/>
              </a:rPr>
              <a:t>#</a:t>
            </a:r>
            <a:r>
              <a:rPr lang="en-US" sz="1600" b="1" spc="300" dirty="0" err="1">
                <a:latin typeface="Arial Black" panose="020B0604020202020204" pitchFamily="34" charset="0"/>
                <a:cs typeface="Arial Black" panose="020B0604020202020204" pitchFamily="34" charset="0"/>
              </a:rPr>
              <a:t>GlobalBiosimilarsWeek</a:t>
            </a:r>
            <a:endParaRPr lang="en-US" sz="1600" b="1" spc="300" dirty="0"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BC915E5-90D8-AE46-7327-01E10ED83571}"/>
              </a:ext>
            </a:extLst>
          </p:cNvPr>
          <p:cNvSpPr txBox="1"/>
          <p:nvPr/>
        </p:nvSpPr>
        <p:spPr>
          <a:xfrm>
            <a:off x="6599425" y="2835295"/>
            <a:ext cx="5018488" cy="267765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sz="5600" b="1" dirty="0">
                <a:solidFill>
                  <a:srgbClr val="1F43C2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Advancing Access to Biosimilars</a:t>
            </a:r>
          </a:p>
        </p:txBody>
      </p:sp>
    </p:spTree>
    <p:extLst>
      <p:ext uri="{BB962C8B-B14F-4D97-AF65-F5344CB8AC3E}">
        <p14:creationId xmlns:p14="http://schemas.microsoft.com/office/powerpoint/2010/main" val="2311283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talking to a doctor on a computer&#10;&#10;Description automatically generated">
            <a:extLst>
              <a:ext uri="{FF2B5EF4-FFF2-40B4-BE49-F238E27FC236}">
                <a16:creationId xmlns:a16="http://schemas.microsoft.com/office/drawing/2014/main" id="{1D8A65B2-2F2C-9C70-0383-E789DF920FD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2859"/>
            <a:ext cx="12192000" cy="688086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-1" y="-22860"/>
            <a:ext cx="8588829" cy="6903720"/>
          </a:xfrm>
          <a:prstGeom prst="rect">
            <a:avLst/>
          </a:prstGeom>
          <a:gradFill flip="none" rotWithShape="1">
            <a:gsLst>
              <a:gs pos="52000">
                <a:srgbClr val="FFFFFF">
                  <a:alpha val="44000"/>
                </a:srgbClr>
              </a:gs>
              <a:gs pos="0">
                <a:schemeClr val="bg1">
                  <a:alpha val="90000"/>
                </a:schemeClr>
              </a:gs>
              <a:gs pos="99000">
                <a:schemeClr val="bg1">
                  <a:alpha val="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3E12634-DD5C-5DE2-4B3D-A94F14294EDE}"/>
              </a:ext>
            </a:extLst>
          </p:cNvPr>
          <p:cNvSpPr>
            <a:spLocks noChangeAspect="1"/>
          </p:cNvSpPr>
          <p:nvPr/>
        </p:nvSpPr>
        <p:spPr>
          <a:xfrm>
            <a:off x="9894217" y="450740"/>
            <a:ext cx="1723696" cy="1371600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logo here</a:t>
            </a:r>
          </a:p>
        </p:txBody>
      </p:sp>
      <p:pic>
        <p:nvPicPr>
          <p:cNvPr id="10" name="Picture 9" descr="A green and blue logo&#10;&#10;Description automatically generated">
            <a:extLst>
              <a:ext uri="{FF2B5EF4-FFF2-40B4-BE49-F238E27FC236}">
                <a16:creationId xmlns:a16="http://schemas.microsoft.com/office/drawing/2014/main" id="{37456F5D-77E6-E00A-F887-AED533ABF72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577" y="503894"/>
            <a:ext cx="4483947" cy="18288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45B1F3D-1C35-C06E-2EF9-C530BF6BC486}"/>
              </a:ext>
            </a:extLst>
          </p:cNvPr>
          <p:cNvSpPr txBox="1"/>
          <p:nvPr/>
        </p:nvSpPr>
        <p:spPr>
          <a:xfrm>
            <a:off x="384307" y="2653250"/>
            <a:ext cx="5018488" cy="286232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sz="6000" b="1" dirty="0">
                <a:solidFill>
                  <a:srgbClr val="1F43C2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Advancing Access to Biosimilars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75B7C5A-6C22-6DE4-40AF-888C763B7535}"/>
              </a:ext>
            </a:extLst>
          </p:cNvPr>
          <p:cNvSpPr txBox="1"/>
          <p:nvPr/>
        </p:nvSpPr>
        <p:spPr>
          <a:xfrm>
            <a:off x="384307" y="6015552"/>
            <a:ext cx="501848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sz="1600" b="1" spc="300" dirty="0">
                <a:latin typeface="Arial Black" panose="020B0604020202020204" pitchFamily="34" charset="0"/>
                <a:cs typeface="Arial Black" panose="020B0604020202020204" pitchFamily="34" charset="0"/>
              </a:rPr>
              <a:t>#</a:t>
            </a:r>
            <a:r>
              <a:rPr lang="en-US" sz="1600" b="1" spc="300" dirty="0" err="1">
                <a:latin typeface="Arial Black" panose="020B0604020202020204" pitchFamily="34" charset="0"/>
                <a:cs typeface="Arial Black" panose="020B0604020202020204" pitchFamily="34" charset="0"/>
              </a:rPr>
              <a:t>GlobalBiosimilarsWeek</a:t>
            </a:r>
            <a:endParaRPr lang="en-US" sz="1600" b="1" spc="300" dirty="0"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80436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erson and person wearing white lab coats&#10;&#10;Description automatically generated">
            <a:extLst>
              <a:ext uri="{FF2B5EF4-FFF2-40B4-BE49-F238E27FC236}">
                <a16:creationId xmlns:a16="http://schemas.microsoft.com/office/drawing/2014/main" id="{B1ABE1A4-42C5-33EF-0361-810C89FBEC3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065" r="13615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5691352" y="0"/>
            <a:ext cx="6500648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99000">
                <a:schemeClr val="bg1">
                  <a:alpha val="8000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A green and blue logo&#10;&#10;Description automatically generated">
            <a:extLst>
              <a:ext uri="{FF2B5EF4-FFF2-40B4-BE49-F238E27FC236}">
                <a16:creationId xmlns:a16="http://schemas.microsoft.com/office/drawing/2014/main" id="{CF843636-0495-E3A7-06AD-EA0DED6FB16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66695" y="503894"/>
            <a:ext cx="4483947" cy="18288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EBFBA28-8C67-2A47-1C85-EB031963E140}"/>
              </a:ext>
            </a:extLst>
          </p:cNvPr>
          <p:cNvSpPr>
            <a:spLocks noChangeAspect="1"/>
          </p:cNvSpPr>
          <p:nvPr/>
        </p:nvSpPr>
        <p:spPr>
          <a:xfrm>
            <a:off x="441435" y="450740"/>
            <a:ext cx="1723696" cy="1371600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logo here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5B51730-43AC-36EB-750E-EFA7E1539913}"/>
              </a:ext>
            </a:extLst>
          </p:cNvPr>
          <p:cNvSpPr txBox="1"/>
          <p:nvPr/>
        </p:nvSpPr>
        <p:spPr>
          <a:xfrm>
            <a:off x="6599425" y="6015552"/>
            <a:ext cx="501848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sz="1600" b="1" spc="300" dirty="0">
                <a:latin typeface="Arial Black" panose="020B0604020202020204" pitchFamily="34" charset="0"/>
                <a:cs typeface="Arial Black" panose="020B0604020202020204" pitchFamily="34" charset="0"/>
              </a:rPr>
              <a:t>#</a:t>
            </a:r>
            <a:r>
              <a:rPr lang="en-US" sz="1600" b="1" spc="300" dirty="0" err="1">
                <a:latin typeface="Arial Black" panose="020B0604020202020204" pitchFamily="34" charset="0"/>
                <a:cs typeface="Arial Black" panose="020B0604020202020204" pitchFamily="34" charset="0"/>
              </a:rPr>
              <a:t>GlobalBiosimilarsWeek</a:t>
            </a:r>
            <a:endParaRPr lang="en-US" sz="1600" b="1" spc="300" dirty="0"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641559D-4215-01BE-BB45-57A23FFA4868}"/>
              </a:ext>
            </a:extLst>
          </p:cNvPr>
          <p:cNvSpPr txBox="1"/>
          <p:nvPr/>
        </p:nvSpPr>
        <p:spPr>
          <a:xfrm>
            <a:off x="6599425" y="2835295"/>
            <a:ext cx="5018488" cy="267765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sz="5600" b="1" dirty="0">
                <a:solidFill>
                  <a:srgbClr val="1F43C2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Advancing Access to Biosimilars</a:t>
            </a:r>
          </a:p>
        </p:txBody>
      </p:sp>
    </p:spTree>
    <p:extLst>
      <p:ext uri="{BB962C8B-B14F-4D97-AF65-F5344CB8AC3E}">
        <p14:creationId xmlns:p14="http://schemas.microsoft.com/office/powerpoint/2010/main" val="42460360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erson looking through a microscope&#10;&#10;Description automatically generated">
            <a:extLst>
              <a:ext uri="{FF2B5EF4-FFF2-40B4-BE49-F238E27FC236}">
                <a16:creationId xmlns:a16="http://schemas.microsoft.com/office/drawing/2014/main" id="{FCB907F8-2554-3C21-5673-9515AFBC315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359"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-1" y="-22860"/>
            <a:ext cx="8588829" cy="6903720"/>
          </a:xfrm>
          <a:prstGeom prst="rect">
            <a:avLst/>
          </a:prstGeom>
          <a:gradFill flip="none" rotWithShape="1">
            <a:gsLst>
              <a:gs pos="52000">
                <a:srgbClr val="FFFFFF">
                  <a:alpha val="44000"/>
                </a:srgbClr>
              </a:gs>
              <a:gs pos="0">
                <a:schemeClr val="bg1">
                  <a:alpha val="90000"/>
                </a:schemeClr>
              </a:gs>
              <a:gs pos="99000">
                <a:schemeClr val="bg1">
                  <a:alpha val="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3E12634-DD5C-5DE2-4B3D-A94F14294EDE}"/>
              </a:ext>
            </a:extLst>
          </p:cNvPr>
          <p:cNvSpPr>
            <a:spLocks noChangeAspect="1"/>
          </p:cNvSpPr>
          <p:nvPr/>
        </p:nvSpPr>
        <p:spPr>
          <a:xfrm>
            <a:off x="9894217" y="450740"/>
            <a:ext cx="1723696" cy="1371600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logo here</a:t>
            </a:r>
          </a:p>
        </p:txBody>
      </p:sp>
      <p:pic>
        <p:nvPicPr>
          <p:cNvPr id="10" name="Picture 9" descr="A green and blue logo&#10;&#10;Description automatically generated">
            <a:extLst>
              <a:ext uri="{FF2B5EF4-FFF2-40B4-BE49-F238E27FC236}">
                <a16:creationId xmlns:a16="http://schemas.microsoft.com/office/drawing/2014/main" id="{37456F5D-77E6-E00A-F887-AED533ABF72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577" y="503894"/>
            <a:ext cx="4483947" cy="18288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45B1F3D-1C35-C06E-2EF9-C530BF6BC486}"/>
              </a:ext>
            </a:extLst>
          </p:cNvPr>
          <p:cNvSpPr txBox="1"/>
          <p:nvPr/>
        </p:nvSpPr>
        <p:spPr>
          <a:xfrm>
            <a:off x="384307" y="2653250"/>
            <a:ext cx="5018488" cy="286232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sz="6000" b="1" dirty="0">
                <a:solidFill>
                  <a:srgbClr val="1F43C2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Advancing Access to Biosimilars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75B7C5A-6C22-6DE4-40AF-888C763B7535}"/>
              </a:ext>
            </a:extLst>
          </p:cNvPr>
          <p:cNvSpPr txBox="1"/>
          <p:nvPr/>
        </p:nvSpPr>
        <p:spPr>
          <a:xfrm>
            <a:off x="384307" y="6015552"/>
            <a:ext cx="501848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sz="1600" b="1" spc="300" dirty="0">
                <a:latin typeface="Arial Black" panose="020B0604020202020204" pitchFamily="34" charset="0"/>
                <a:cs typeface="Arial Black" panose="020B0604020202020204" pitchFamily="34" charset="0"/>
              </a:rPr>
              <a:t>#</a:t>
            </a:r>
            <a:r>
              <a:rPr lang="en-US" sz="1600" b="1" spc="300" dirty="0" err="1">
                <a:latin typeface="Arial Black" panose="020B0604020202020204" pitchFamily="34" charset="0"/>
                <a:cs typeface="Arial Black" panose="020B0604020202020204" pitchFamily="34" charset="0"/>
              </a:rPr>
              <a:t>GlobalBiosimilarsWeek</a:t>
            </a:r>
            <a:endParaRPr lang="en-US" sz="1600" b="1" spc="300" dirty="0"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75609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wearing a headscarf looking at a tablet&#10;&#10;Description automatically generated">
            <a:extLst>
              <a:ext uri="{FF2B5EF4-FFF2-40B4-BE49-F238E27FC236}">
                <a16:creationId xmlns:a16="http://schemas.microsoft.com/office/drawing/2014/main" id="{4C321306-E4DB-28D8-3734-92DB4CF9FB5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98"/>
          <a:stretch/>
        </p:blipFill>
        <p:spPr>
          <a:xfrm>
            <a:off x="0" y="-6728"/>
            <a:ext cx="12192000" cy="6864728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5691352" y="0"/>
            <a:ext cx="6500648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99000">
                <a:schemeClr val="bg1">
                  <a:alpha val="8000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A green and blue logo&#10;&#10;Description automatically generated">
            <a:extLst>
              <a:ext uri="{FF2B5EF4-FFF2-40B4-BE49-F238E27FC236}">
                <a16:creationId xmlns:a16="http://schemas.microsoft.com/office/drawing/2014/main" id="{CF843636-0495-E3A7-06AD-EA0DED6FB16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66695" y="503894"/>
            <a:ext cx="4483947" cy="18288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EBFBA28-8C67-2A47-1C85-EB031963E140}"/>
              </a:ext>
            </a:extLst>
          </p:cNvPr>
          <p:cNvSpPr>
            <a:spLocks noChangeAspect="1"/>
          </p:cNvSpPr>
          <p:nvPr/>
        </p:nvSpPr>
        <p:spPr>
          <a:xfrm>
            <a:off x="441435" y="450740"/>
            <a:ext cx="1723696" cy="1371600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logo here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5B51730-43AC-36EB-750E-EFA7E1539913}"/>
              </a:ext>
            </a:extLst>
          </p:cNvPr>
          <p:cNvSpPr txBox="1"/>
          <p:nvPr/>
        </p:nvSpPr>
        <p:spPr>
          <a:xfrm>
            <a:off x="6599425" y="6015552"/>
            <a:ext cx="501848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sz="1600" b="1" spc="300" dirty="0">
                <a:latin typeface="Arial Black" panose="020B0604020202020204" pitchFamily="34" charset="0"/>
                <a:cs typeface="Arial Black" panose="020B0604020202020204" pitchFamily="34" charset="0"/>
              </a:rPr>
              <a:t>#</a:t>
            </a:r>
            <a:r>
              <a:rPr lang="en-US" sz="1600" b="1" spc="300" dirty="0" err="1">
                <a:latin typeface="Arial Black" panose="020B0604020202020204" pitchFamily="34" charset="0"/>
                <a:cs typeface="Arial Black" panose="020B0604020202020204" pitchFamily="34" charset="0"/>
              </a:rPr>
              <a:t>GlobalBiosimilarsWeek</a:t>
            </a:r>
            <a:endParaRPr lang="en-US" sz="1600" b="1" spc="300" dirty="0"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641559D-4215-01BE-BB45-57A23FFA4868}"/>
              </a:ext>
            </a:extLst>
          </p:cNvPr>
          <p:cNvSpPr txBox="1"/>
          <p:nvPr/>
        </p:nvSpPr>
        <p:spPr>
          <a:xfrm>
            <a:off x="6599425" y="2835295"/>
            <a:ext cx="5018488" cy="267765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sz="5600" b="1" dirty="0">
                <a:solidFill>
                  <a:srgbClr val="1F43C2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Advancing Access to Biosimilars</a:t>
            </a:r>
          </a:p>
        </p:txBody>
      </p:sp>
    </p:spTree>
    <p:extLst>
      <p:ext uri="{BB962C8B-B14F-4D97-AF65-F5344CB8AC3E}">
        <p14:creationId xmlns:p14="http://schemas.microsoft.com/office/powerpoint/2010/main" val="29698522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syringe and vials of liquid&#10;&#10;Description automatically generated">
            <a:extLst>
              <a:ext uri="{FF2B5EF4-FFF2-40B4-BE49-F238E27FC236}">
                <a16:creationId xmlns:a16="http://schemas.microsoft.com/office/drawing/2014/main" id="{02C79663-F1EF-59A1-9F9C-4F7438E5678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555" r="4348" b="1206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0" y="0"/>
            <a:ext cx="7315200" cy="6880860"/>
          </a:xfrm>
          <a:prstGeom prst="rect">
            <a:avLst/>
          </a:prstGeom>
          <a:gradFill flip="none" rotWithShape="1">
            <a:gsLst>
              <a:gs pos="56000">
                <a:srgbClr val="FFFFFF">
                  <a:alpha val="44000"/>
                </a:srgbClr>
              </a:gs>
              <a:gs pos="0">
                <a:schemeClr val="bg1">
                  <a:alpha val="90000"/>
                </a:schemeClr>
              </a:gs>
              <a:gs pos="99000">
                <a:schemeClr val="bg1">
                  <a:alpha val="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A green and blue logo&#10;&#10;Description automatically generated">
            <a:extLst>
              <a:ext uri="{FF2B5EF4-FFF2-40B4-BE49-F238E27FC236}">
                <a16:creationId xmlns:a16="http://schemas.microsoft.com/office/drawing/2014/main" id="{E6BB20B0-7CF9-890E-C6FF-40A38441BAA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577" y="503894"/>
            <a:ext cx="4483947" cy="18288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D44395F-80D7-997F-7080-9F6FD76D2B57}"/>
              </a:ext>
            </a:extLst>
          </p:cNvPr>
          <p:cNvSpPr txBox="1"/>
          <p:nvPr/>
        </p:nvSpPr>
        <p:spPr>
          <a:xfrm>
            <a:off x="384307" y="2653250"/>
            <a:ext cx="5018488" cy="286232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sz="6000" b="1" dirty="0">
                <a:solidFill>
                  <a:srgbClr val="1F43C2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Advancing Access to Biosimilars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5CBAF63-2923-00D8-BFF7-FE8F89C806A8}"/>
              </a:ext>
            </a:extLst>
          </p:cNvPr>
          <p:cNvSpPr>
            <a:spLocks noChangeAspect="1"/>
          </p:cNvSpPr>
          <p:nvPr/>
        </p:nvSpPr>
        <p:spPr>
          <a:xfrm>
            <a:off x="9894217" y="450740"/>
            <a:ext cx="1723696" cy="1371600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logo here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ABF116A-502C-69B0-778B-D631EE692ABB}"/>
              </a:ext>
            </a:extLst>
          </p:cNvPr>
          <p:cNvSpPr txBox="1"/>
          <p:nvPr/>
        </p:nvSpPr>
        <p:spPr>
          <a:xfrm>
            <a:off x="384307" y="6015552"/>
            <a:ext cx="501848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sz="1600" b="1" spc="300" dirty="0">
                <a:latin typeface="Arial Black" panose="020B0604020202020204" pitchFamily="34" charset="0"/>
                <a:cs typeface="Arial Black" panose="020B0604020202020204" pitchFamily="34" charset="0"/>
              </a:rPr>
              <a:t>#</a:t>
            </a:r>
            <a:r>
              <a:rPr lang="en-US" sz="1600" b="1" spc="300" dirty="0" err="1">
                <a:latin typeface="Arial Black" panose="020B0604020202020204" pitchFamily="34" charset="0"/>
                <a:cs typeface="Arial Black" panose="020B0604020202020204" pitchFamily="34" charset="0"/>
              </a:rPr>
              <a:t>GlobalBiosimilarsWeek</a:t>
            </a:r>
            <a:endParaRPr lang="en-US" sz="1600" b="1" spc="300" dirty="0"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53695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Several small bottles on a circular shelf&#10;&#10;Description automatically generated">
            <a:extLst>
              <a:ext uri="{FF2B5EF4-FFF2-40B4-BE49-F238E27FC236}">
                <a16:creationId xmlns:a16="http://schemas.microsoft.com/office/drawing/2014/main" id="{09B7B365-1F53-C31F-AD3A-70F94FDBA90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855" r="885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5691352" y="0"/>
            <a:ext cx="6500648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99000">
                <a:schemeClr val="bg1">
                  <a:alpha val="8000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A green and blue logo&#10;&#10;Description automatically generated">
            <a:extLst>
              <a:ext uri="{FF2B5EF4-FFF2-40B4-BE49-F238E27FC236}">
                <a16:creationId xmlns:a16="http://schemas.microsoft.com/office/drawing/2014/main" id="{CF843636-0495-E3A7-06AD-EA0DED6FB16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66695" y="503894"/>
            <a:ext cx="4483947" cy="18288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EBFBA28-8C67-2A47-1C85-EB031963E140}"/>
              </a:ext>
            </a:extLst>
          </p:cNvPr>
          <p:cNvSpPr>
            <a:spLocks noChangeAspect="1"/>
          </p:cNvSpPr>
          <p:nvPr/>
        </p:nvSpPr>
        <p:spPr>
          <a:xfrm>
            <a:off x="441435" y="450740"/>
            <a:ext cx="1723696" cy="1371600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logo here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5B51730-43AC-36EB-750E-EFA7E1539913}"/>
              </a:ext>
            </a:extLst>
          </p:cNvPr>
          <p:cNvSpPr txBox="1"/>
          <p:nvPr/>
        </p:nvSpPr>
        <p:spPr>
          <a:xfrm>
            <a:off x="6599425" y="6015552"/>
            <a:ext cx="501848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sz="1600" b="1" spc="300" dirty="0">
                <a:latin typeface="Arial Black" panose="020B0604020202020204" pitchFamily="34" charset="0"/>
                <a:cs typeface="Arial Black" panose="020B0604020202020204" pitchFamily="34" charset="0"/>
              </a:rPr>
              <a:t>#</a:t>
            </a:r>
            <a:r>
              <a:rPr lang="en-US" sz="1600" b="1" spc="300" dirty="0" err="1">
                <a:latin typeface="Arial Black" panose="020B0604020202020204" pitchFamily="34" charset="0"/>
                <a:cs typeface="Arial Black" panose="020B0604020202020204" pitchFamily="34" charset="0"/>
              </a:rPr>
              <a:t>GlobalBiosimilarsWeek</a:t>
            </a:r>
            <a:endParaRPr lang="en-US" sz="1600" b="1" spc="300" dirty="0"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641559D-4215-01BE-BB45-57A23FFA4868}"/>
              </a:ext>
            </a:extLst>
          </p:cNvPr>
          <p:cNvSpPr txBox="1"/>
          <p:nvPr/>
        </p:nvSpPr>
        <p:spPr>
          <a:xfrm>
            <a:off x="6599425" y="2835295"/>
            <a:ext cx="5018488" cy="267765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sz="5600" b="1" dirty="0">
                <a:solidFill>
                  <a:srgbClr val="1F43C2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Advancing Access to Biosimilars</a:t>
            </a:r>
          </a:p>
        </p:txBody>
      </p:sp>
    </p:spTree>
    <p:extLst>
      <p:ext uri="{BB962C8B-B14F-4D97-AF65-F5344CB8AC3E}">
        <p14:creationId xmlns:p14="http://schemas.microsoft.com/office/powerpoint/2010/main" val="32945926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123b3c6-b7ff-4b29-b4bf-06ad2c876b09" xsi:nil="true"/>
    <lcf76f155ced4ddcb4097134ff3c332f xmlns="586f7c1d-00ae-4b5f-af72-9c1270592b4d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24E154806C48245A03910048FD029F7" ma:contentTypeVersion="14" ma:contentTypeDescription="Create a new document." ma:contentTypeScope="" ma:versionID="c5cc798520fd35d48ce4b87caae69f51">
  <xsd:schema xmlns:xsd="http://www.w3.org/2001/XMLSchema" xmlns:xs="http://www.w3.org/2001/XMLSchema" xmlns:p="http://schemas.microsoft.com/office/2006/metadata/properties" xmlns:ns2="586f7c1d-00ae-4b5f-af72-9c1270592b4d" xmlns:ns3="3123b3c6-b7ff-4b29-b4bf-06ad2c876b09" targetNamespace="http://schemas.microsoft.com/office/2006/metadata/properties" ma:root="true" ma:fieldsID="a7480fa1b6b12e242522d3fbfdf0f9cf" ns2:_="" ns3:_="">
    <xsd:import namespace="586f7c1d-00ae-4b5f-af72-9c1270592b4d"/>
    <xsd:import namespace="3123b3c6-b7ff-4b29-b4bf-06ad2c876b0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LengthInSeconds" minOccurs="0"/>
                <xsd:element ref="ns2:MediaServiceDateTaken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6f7c1d-00ae-4b5f-af72-9c1270592b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8f3fd948-3f7e-439f-b786-26669a61169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23b3c6-b7ff-4b29-b4bf-06ad2c876b09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507d66be-40b2-4c41-9e6c-0523a184a56c}" ma:internalName="TaxCatchAll" ma:showField="CatchAllData" ma:web="3123b3c6-b7ff-4b29-b4bf-06ad2c876b0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1DC42AC-9215-42D5-8AA1-02572E6702E6}">
  <ds:schemaRefs>
    <ds:schemaRef ds:uri="http://purl.org/dc/elements/1.1/"/>
    <ds:schemaRef ds:uri="http://purl.org/dc/dcmitype/"/>
    <ds:schemaRef ds:uri="bd6b82ca-7e5a-4fb3-82e8-934cd3be464e"/>
    <ds:schemaRef ds:uri="http://schemas.microsoft.com/office/2006/documentManagement/types"/>
    <ds:schemaRef ds:uri="90c539c6-f5a4-422a-9656-3bccbb7a3d77"/>
    <ds:schemaRef ds:uri="http://www.w3.org/XML/1998/namespace"/>
    <ds:schemaRef ds:uri="http://schemas.openxmlformats.org/package/2006/metadata/core-properties"/>
    <ds:schemaRef ds:uri="http://schemas.microsoft.com/office/infopath/2007/PartnerControls"/>
    <ds:schemaRef ds:uri="http://schemas.microsoft.com/office/2006/metadata/properties"/>
    <ds:schemaRef ds:uri="http://purl.org/dc/terms/"/>
    <ds:schemaRef ds:uri="3123b3c6-b7ff-4b29-b4bf-06ad2c876b09"/>
    <ds:schemaRef ds:uri="586f7c1d-00ae-4b5f-af72-9c1270592b4d"/>
  </ds:schemaRefs>
</ds:datastoreItem>
</file>

<file path=customXml/itemProps2.xml><?xml version="1.0" encoding="utf-8"?>
<ds:datastoreItem xmlns:ds="http://schemas.openxmlformats.org/officeDocument/2006/customXml" ds:itemID="{493694EC-9BBF-46EA-96E7-6D48859EC1C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B8D5176-D410-4D6A-A3AD-E48BBF6D96D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86f7c1d-00ae-4b5f-af72-9c1270592b4d"/>
    <ds:schemaRef ds:uri="3123b3c6-b7ff-4b29-b4bf-06ad2c876b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209</TotalTime>
  <Words>117</Words>
  <Application>Microsoft Macintosh PowerPoint</Application>
  <PresentationFormat>Widescreen</PresentationFormat>
  <Paragraphs>39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Aptos</vt:lpstr>
      <vt:lpstr>Aptos Display</vt:lpstr>
      <vt:lpstr>Arial</vt:lpstr>
      <vt:lpstr>Arial Black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Ericka Nguyen</dc:creator>
  <cp:lastModifiedBy>Ericka Nguyen</cp:lastModifiedBy>
  <cp:revision>7</cp:revision>
  <dcterms:created xsi:type="dcterms:W3CDTF">2024-05-20T19:45:43Z</dcterms:created>
  <dcterms:modified xsi:type="dcterms:W3CDTF">2024-07-01T15:56:02Z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0x010100924E154806C48245A03910048FD029F7</vt:lpwstr>
  </property>
  <property fmtid="{D5CDD505-2E9C-101B-9397-08002B2CF9AE}" pid="3" name="MediaServiceImageTags">
    <vt:lpwstr/>
  </property>
</Properties>
</file>